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notesMasterIdLst>
    <p:notesMasterId r:id="rId14"/>
  </p:notesMasterIdLst>
  <p:sldIdLst>
    <p:sldId id="256" r:id="rId2"/>
    <p:sldId id="257" r:id="rId3"/>
    <p:sldId id="258" r:id="rId4"/>
    <p:sldId id="272" r:id="rId5"/>
    <p:sldId id="262" r:id="rId6"/>
    <p:sldId id="265" r:id="rId7"/>
    <p:sldId id="263" r:id="rId8"/>
    <p:sldId id="264" r:id="rId9"/>
    <p:sldId id="266" r:id="rId10"/>
    <p:sldId id="267" r:id="rId11"/>
    <p:sldId id="271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D9E86-12B6-40E3-BBC3-D38D8385BF42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52A8B-A300-442B-B113-FE464827A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ransition spd="slow">
    <p:cover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4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8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260034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Игра в жизни ребёнка</a:t>
            </a:r>
          </a:p>
        </p:txBody>
      </p:sp>
      <p:pic>
        <p:nvPicPr>
          <p:cNvPr id="16" name="Рисунок 15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249" y="2635962"/>
            <a:ext cx="5361889" cy="40077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cover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Подвижные игры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35456" cy="4525963"/>
          </a:xfrm>
        </p:spPr>
        <p:txBody>
          <a:bodyPr>
            <a:normAutofit/>
          </a:bodyPr>
          <a:lstStyle/>
          <a:p>
            <a:r>
              <a:rPr lang="ru-RU" dirty="0"/>
              <a:t>Подвижные игры важны для физического воспитания дошкольников, что способствует их гармоничному развитию, удовлетворяет потребность детей в движении, способствуют обогащению их двигательного опыта. </a:t>
            </a:r>
          </a:p>
        </p:txBody>
      </p:sp>
    </p:spTree>
  </p:cSld>
  <p:clrMapOvr>
    <a:masterClrMapping/>
  </p:clrMapOvr>
  <p:transition spd="slow">
    <p:cover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0"/>
            <a:ext cx="8229600" cy="4525963"/>
          </a:xfrm>
        </p:spPr>
        <p:txBody>
          <a:bodyPr/>
          <a:lstStyle/>
          <a:p>
            <a:r>
              <a:rPr lang="ru-RU" dirty="0"/>
              <a:t>Известный русский писатель А. М. Горький  говорил, что «игра – это путь детей к познанию мира, в котором они живут».</a:t>
            </a:r>
          </a:p>
        </p:txBody>
      </p:sp>
      <p:pic>
        <p:nvPicPr>
          <p:cNvPr id="10" name="Рисунок 9" descr="555be864b1ba58ffb845a47b489830104aa65d03-640x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785926"/>
            <a:ext cx="6096000" cy="3810000"/>
          </a:xfrm>
          <a:prstGeom prst="rect">
            <a:avLst/>
          </a:prstGeom>
        </p:spPr>
      </p:pic>
    </p:spTree>
  </p:cSld>
  <p:clrMapOvr>
    <a:masterClrMapping/>
  </p:clrMapOvr>
  <p:transition spd="slow">
    <p:cover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214414" y="1285860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</a:t>
            </a:r>
          </a:p>
        </p:txBody>
      </p:sp>
    </p:spTree>
  </p:cSld>
  <p:clrMapOvr>
    <a:masterClrMapping/>
  </p:clrMapOvr>
  <p:transition spd="slow"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Игра занимает важную роль в развитии ребёнка.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Известный советский педагог и писатель А. С. Макаренко писал: «Игра имеет важное значение в жизни ребенка, имеет то же значение, как у взрослого имеет деятельность, работа, служба. Каков ребенок в игре, таков во многом он будет и в работе, когда вырастет. Поэтому воспитание будущего деятеля происходит, прежде всего, в игре. И вся история отдельного человека как деятеля или работника может быть представлена в развитии игры и в постепенном переходе ее в работу».</a:t>
            </a:r>
          </a:p>
        </p:txBody>
      </p:sp>
      <p:pic>
        <p:nvPicPr>
          <p:cNvPr id="5" name="Содержимое 4" descr="Makarenko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95880" y="1600200"/>
            <a:ext cx="3143240" cy="4525963"/>
          </a:xfrm>
        </p:spPr>
      </p:pic>
    </p:spTree>
  </p:cSld>
  <p:clrMapOvr>
    <a:masterClrMapping/>
  </p:clrMapOvr>
  <p:transition spd="slow">
    <p:cover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4500594" cy="578647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Игра — это самое интересное в жизни каждого ребёнка, поэтому именно в игровой форме развиваются самые нужные для дальнейшей жизни качества: подчинение правилам, соответствие взятой на себя роли, развитие памяти, целенаправленность;</a:t>
            </a:r>
          </a:p>
          <a:p>
            <a:r>
              <a:rPr lang="ru-RU" dirty="0"/>
              <a:t>В игре ребёнок учится общаться и взаимодействовать со сверстниками, приобретает новые качества, которые нужны для успешного общения</a:t>
            </a:r>
          </a:p>
          <a:p>
            <a:endParaRPr lang="ru-RU" dirty="0"/>
          </a:p>
        </p:txBody>
      </p:sp>
      <p:pic>
        <p:nvPicPr>
          <p:cNvPr id="8" name="Рисунок 7" descr="img_0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428736"/>
            <a:ext cx="4286250" cy="4029075"/>
          </a:xfrm>
          <a:prstGeom prst="rect">
            <a:avLst/>
          </a:prstGeom>
        </p:spPr>
      </p:pic>
    </p:spTree>
  </p:cSld>
  <p:clrMapOvr>
    <a:masterClrMapping/>
  </p:clrMapOvr>
  <p:transition spd="slow">
    <p:cover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воспитательном процессе проводятся следующие виды игр: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Сюжетно-ролевые игры</a:t>
            </a:r>
          </a:p>
          <a:p>
            <a:r>
              <a:rPr lang="ru-RU" dirty="0"/>
              <a:t>2. Дидактические игры</a:t>
            </a:r>
          </a:p>
          <a:p>
            <a:r>
              <a:rPr lang="ru-RU" dirty="0"/>
              <a:t>3. Театрализованные</a:t>
            </a:r>
          </a:p>
          <a:p>
            <a:r>
              <a:rPr lang="ru-RU" dirty="0"/>
              <a:t>4. Экологические игры</a:t>
            </a:r>
          </a:p>
          <a:p>
            <a:r>
              <a:rPr lang="ru-RU" dirty="0"/>
              <a:t>5. Игры со строительным материалом</a:t>
            </a:r>
          </a:p>
          <a:p>
            <a:r>
              <a:rPr lang="ru-RU" dirty="0"/>
              <a:t>6. Подвижные игры</a:t>
            </a:r>
          </a:p>
        </p:txBody>
      </p:sp>
    </p:spTree>
  </p:cSld>
  <p:clrMapOvr>
    <a:masterClrMapping/>
  </p:clrMapOvr>
  <p:transition spd="slow"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500042"/>
            <a:ext cx="8276741" cy="822437"/>
          </a:xfrm>
        </p:spPr>
        <p:txBody>
          <a:bodyPr>
            <a:normAutofit/>
          </a:bodyPr>
          <a:lstStyle/>
          <a:p>
            <a:r>
              <a:rPr lang="ru-RU" sz="3600" dirty="0"/>
              <a:t>Сюжетно-ролевые игры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35456" cy="4525963"/>
          </a:xfrm>
        </p:spPr>
        <p:txBody>
          <a:bodyPr>
            <a:normAutofit/>
          </a:bodyPr>
          <a:lstStyle/>
          <a:p>
            <a:r>
              <a:rPr lang="ru-RU" dirty="0"/>
              <a:t> Сюжетно-ролевая игра. Основной вид игр дошкольников. В процессе этой игры ребенок примеряет на себя различные социальные роли, ставит себя в социальные ситуации, которые он мог видеть в реальной жизни взрослых. К самым распространенным сюжетно-ролевым играм можно отнести «Магазин», «Больница», «Дочки-матери», «Парикмахерская», «Автобус» и многие другие. Как видим большинство из них знакомят детей с различными профессиями. </a:t>
            </a:r>
          </a:p>
        </p:txBody>
      </p:sp>
    </p:spTree>
  </p:cSld>
  <p:clrMapOvr>
    <a:masterClrMapping/>
  </p:clrMapOvr>
  <p:transition spd="slow"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Дидактические игры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428736"/>
            <a:ext cx="8472518" cy="4857784"/>
          </a:xfrm>
        </p:spPr>
        <p:txBody>
          <a:bodyPr>
            <a:noAutofit/>
          </a:bodyPr>
          <a:lstStyle/>
          <a:p>
            <a:r>
              <a:rPr lang="ru-RU" sz="1800" dirty="0"/>
              <a:t>Дидактические игры способствуют развитию умственных способностей. Органов чувств, внимания, логического мышления. Обязательным условием являются правила, без которых деятельность приобретает стихийный характер.</a:t>
            </a:r>
          </a:p>
          <a:p>
            <a:r>
              <a:rPr lang="ru-RU" sz="1800" dirty="0"/>
              <a:t>Дидактическая игра представляет собой многоплановое, сложное педагогическое явление: оно является игровым методом обучения детей, и формой обучения и самостоятельной игровой деятельностью, и средством всестороннего воспитания ребенка.</a:t>
            </a:r>
          </a:p>
          <a:p>
            <a:endParaRPr lang="ru-RU" sz="1800" dirty="0"/>
          </a:p>
        </p:txBody>
      </p:sp>
    </p:spTree>
  </p:cSld>
  <p:clrMapOvr>
    <a:masterClrMapping/>
  </p:clrMapOvr>
  <p:transition spd="slow"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1" y="642917"/>
            <a:ext cx="7972495" cy="859491"/>
          </a:xfrm>
        </p:spPr>
        <p:txBody>
          <a:bodyPr>
            <a:normAutofit/>
          </a:bodyPr>
          <a:lstStyle/>
          <a:p>
            <a:r>
              <a:rPr lang="ru-RU" sz="3200" dirty="0"/>
              <a:t>Театрализованные игры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1442" cy="4900634"/>
          </a:xfrm>
        </p:spPr>
        <p:txBody>
          <a:bodyPr>
            <a:normAutofit fontScale="55000" lnSpcReduction="20000"/>
          </a:bodyPr>
          <a:lstStyle/>
          <a:p>
            <a:r>
              <a:rPr lang="ru-RU" sz="4000" dirty="0">
                <a:cs typeface="Times New Roman" pitchFamily="18" charset="0"/>
              </a:rPr>
              <a:t>Воспитательные возможности театрализованных игр, используемых в работе с дошколятами огромны: их тематика не ограничена и может удовлетворить любые интересы и желания ребенка. Участвуя в играх, дети знакомятся с окружающим миром во всем его многообразии – через образы, краски, звуки, музыку, а умело поставленные воспитателем вопросы побуждают думать, анализировать, делать выводы и обобщения.</a:t>
            </a:r>
          </a:p>
          <a:p>
            <a:r>
              <a:rPr lang="ru-RU" sz="4000" dirty="0">
                <a:cs typeface="Times New Roman" pitchFamily="18" charset="0"/>
              </a:rPr>
              <a:t>Именно театрализованные игры позволяют решать многие педагогические задачи, касающиеся формирования выразительности речи ребенка, интеллектуального и художественно-эстетического воспитания. Они – неисчерпаемый источник развития чувств, переживаний и эмоциональных открытий, способ приобщения к духовному богатству.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39612" cy="1011856"/>
          </a:xfrm>
        </p:spPr>
        <p:txBody>
          <a:bodyPr>
            <a:noAutofit/>
          </a:bodyPr>
          <a:lstStyle/>
          <a:p>
            <a:r>
              <a:rPr lang="ru-RU" sz="3200" dirty="0"/>
              <a:t>Экологические игры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88396" cy="4525963"/>
          </a:xfrm>
        </p:spPr>
        <p:txBody>
          <a:bodyPr>
            <a:normAutofit fontScale="55000" lnSpcReduction="20000"/>
          </a:bodyPr>
          <a:lstStyle/>
          <a:p>
            <a:r>
              <a:rPr lang="ru-RU" sz="4900" dirty="0"/>
              <a:t>В дошкольном возрасте закладываются основы взаимодействия с природой, при помощи взрослых ребенок начинает осознавать ее как общую ценность для всех людей.</a:t>
            </a:r>
          </a:p>
          <a:p>
            <a:r>
              <a:rPr lang="ru-RU" sz="4900" dirty="0"/>
              <a:t>Удовлетворить детскую любознательность, вовлечь ребенка в активное освоение окружающего мира, помочь ему овладеть способами познания связей между предметами и явлениями позволит именно игра. Отражая впечатления от жизненных явлений в образах игры, дети испытывают эстетические и нравственные чувства. Игра способствует углубленному переживанию детей, расширению их представлений о мире.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Игры со строительным материалом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17464" cy="4525963"/>
          </a:xfrm>
        </p:spPr>
        <p:txBody>
          <a:bodyPr>
            <a:normAutofit/>
          </a:bodyPr>
          <a:lstStyle/>
          <a:p>
            <a:r>
              <a:rPr lang="ru-RU" dirty="0"/>
              <a:t>Игры со строительным материалом занимают особое место среди творческих игр детей. Творчество детей в строительных играх во многом зависит от содержания игры и от умений ребёнка обращаться со строительным материалом. Чем богаче замысел игры, тем больше требуется от ребёнка творческой фантазии, изобретательности. </a:t>
            </a:r>
          </a:p>
        </p:txBody>
      </p:sp>
    </p:spTree>
  </p:cSld>
  <p:clrMapOvr>
    <a:masterClrMapping/>
  </p:clrMapOvr>
  <p:transition spd="slow">
    <p:cover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375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Игра в жизни ребёнка</vt:lpstr>
      <vt:lpstr>Игра занимает важную роль в развитии ребёнка.</vt:lpstr>
      <vt:lpstr>Презентация PowerPoint</vt:lpstr>
      <vt:lpstr>В воспитательном процессе проводятся следующие виды игр:</vt:lpstr>
      <vt:lpstr>Сюжетно-ролевые игры</vt:lpstr>
      <vt:lpstr>Дидактические игры</vt:lpstr>
      <vt:lpstr>Театрализованные игры</vt:lpstr>
      <vt:lpstr>Экологические игры</vt:lpstr>
      <vt:lpstr>Игры со строительным материалом</vt:lpstr>
      <vt:lpstr>Подвижные игры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в жизни ребёнка</dc:title>
  <dc:creator>Роман</dc:creator>
  <cp:lastModifiedBy>Неизвестный пользователь</cp:lastModifiedBy>
  <cp:revision>26</cp:revision>
  <dcterms:created xsi:type="dcterms:W3CDTF">2018-02-07T16:49:36Z</dcterms:created>
  <dcterms:modified xsi:type="dcterms:W3CDTF">2020-03-08T15:51:05Z</dcterms:modified>
</cp:coreProperties>
</file>