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96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5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081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87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77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72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7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23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1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5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85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8733D-7303-4F27-AD0C-8EB16FFE6EF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16CA2-626A-4518-9918-9F4E5C45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43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\Desktop\Новая папка\! Фон с солнышк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200800" cy="208823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«Использование сюрпризных          моментов как средство познавательной активности детей раннего возраста»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725144"/>
            <a:ext cx="6656784" cy="144016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Выполнила воспитатель МБДОУ детский сад с.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Богословка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Власкина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Марина Владимировна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403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Марина\Desktop\Новая папка\14.1куклаIMG20221026135510 — копия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193185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Марина\Desktop\Новая папка\14.2IMG-20221026-WA0118 — копия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76773"/>
            <a:ext cx="4126012" cy="5504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702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27" y="-23873"/>
            <a:ext cx="9167727" cy="688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Марина\Desktop\Новая папка\16.1IMG-5a36485f222fc554380859084dc74f39-V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75" y="801751"/>
            <a:ext cx="3887474" cy="5206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ина\Desktop\Новая папка\! 16.2IMG-8f79fa5a6ca98f53d3794cec9c129d60-V — копия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501" y="1131807"/>
            <a:ext cx="4221268" cy="4546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337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на\Desktop\Новая папка\стеша смыломIMG-4d1a9823c9f6698f6ef5631375274374-V — копия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901876" cy="3871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рина\Desktop\Новая папка\! 17.2IMG-5b71c2962bdb2297a007275ac0aa993f-V — коп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0648"/>
            <a:ext cx="2846486" cy="37974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арина\Desktop\Новая папка\17.3IMG-a254f2b0473f519cac5b175365aa36a7-V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264" y="2565470"/>
            <a:ext cx="3061469" cy="4084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890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Марина\Desktop\Новая папка\!коробка  изоIMG202210261120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1" y="386174"/>
            <a:ext cx="5027414" cy="2675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Марина\Desktop\Новая папка\! 18.2IMG-20221026-WA0086 — копия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52039"/>
            <a:ext cx="5088560" cy="320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91755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3" y="-99392"/>
            <a:ext cx="914399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Марина\Desktop\Новая папка\19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872" y="1196752"/>
            <a:ext cx="2795662" cy="3744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C:\Users\Марина\Desktop\Новая папка\19.1IMG-20221026-WA00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592289" cy="3458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C:\Users\Марина\Desktop\Новая папка\! й0.1IMG-20221026-WA0080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323" y="2350939"/>
            <a:ext cx="3024336" cy="4168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22527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" y="-37876"/>
            <a:ext cx="9143999" cy="68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Марина\Desktop\Новая папка\21.изображение_viber_2022-10-29_20-42-10-9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144"/>
            <a:ext cx="3600400" cy="3707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Марина\Desktop\Новая папка\22изображение_viber_2022-10-29_20-41-59-8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4427"/>
            <a:ext cx="3709253" cy="3469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Марина\Desktop\Новая папка\!23изображение_viber_2022-10-29_20-42-13-96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473" y="3410061"/>
            <a:ext cx="3685950" cy="3353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062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Марина\Desktop\Новая папка\24 никIMG20221025153246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053" y="722073"/>
            <a:ext cx="3435592" cy="535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7" name="Picture 3" descr="C:\Users\Марина\Desktop\Новая папка\25IMG202210261124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02422"/>
            <a:ext cx="3888432" cy="5187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970089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" y="14599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Марина\Desktop\Новая папка\27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02" y="332656"/>
            <a:ext cx="4130912" cy="25508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Марина\Desktop\Новая папка\27.3IMG20221026141007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294" y="794997"/>
            <a:ext cx="4370946" cy="2540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Марина\Desktop\Новая папка\27IMG20221026140945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35486"/>
            <a:ext cx="3780408" cy="2900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Марина\Desktop\Новая папка\27.4IMG20221026141018 — коп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647" y="3738775"/>
            <a:ext cx="3823057" cy="2762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009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Марина\Desktop\Новая папка\!29.11MG-473cbedfb9cf8f4c7e1f3d9e9f8eef65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9"/>
            <a:ext cx="3667079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19" name="Picture 3" descr="C:\Users\Марина\Desktop\Новая папка\29.22IMG202210311055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36712"/>
            <a:ext cx="4219575" cy="5629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40193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Марина\Desktop\Новая папка\.1130IMG202210311059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23" y="813729"/>
            <a:ext cx="7927352" cy="4922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02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502" y="116632"/>
            <a:ext cx="5834629" cy="66247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34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Марина\Desktop\Новая папка\!   4.1-V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8373"/>
            <a:ext cx="3505010" cy="3178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5" name="Picture 2" descr="C:\Users\Марина\Desktop\Новая папка\! 5.22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39836"/>
            <a:ext cx="4872900" cy="28797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74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4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Марина\Desktop\Новая папка\василиса эмлоцииIMG-20221026-WA001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12324"/>
            <a:ext cx="2333906" cy="3376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Марина\Desktop\Новая папка\! никита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1827539"/>
            <a:ext cx="2674067" cy="3545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Марина\Desktop\Новая папка\! 7.2.22227.2IMG20221021102526 — коп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24944"/>
            <a:ext cx="2592288" cy="379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08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Марина\Desktop\Новая папка\!9.1коробкаIMG20221026144255 — копия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70" y="692696"/>
            <a:ext cx="4113029" cy="2855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арина\Desktop\Новая папка\!!! 9.22коробка 2IMG202210261444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655" y="3212976"/>
            <a:ext cx="3872703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652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Марина\Desktop\Новая папка\10.1IMG-84d95e0f117ba75edb3f3a3ea7388acb-V — копия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5"/>
            <a:ext cx="3672408" cy="4871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арина\Desktop\Новая папка\10. 22IMG-11c958404370820fad725f7eb2b5d685-V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907" y="1340768"/>
            <a:ext cx="4197370" cy="4907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91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Марина\Desktop\Новая папка\11.1лиса с зонтом IMG-a0721e2ef95c82ab63d4aadab19cc249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456383" cy="5855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3" name="Picture 3" descr="C:\Users\Марина\Desktop\Новая папка\11.1с шишкамиIMG-3c6641d6e84bd6494cf640f13e95398e-V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06" y="1017697"/>
            <a:ext cx="4105275" cy="4629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1244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Марина\Desktop\Новая папка\12. 2IMG-1e88ea28b9933f3e487db5debbb8f2cf-V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087" y="1916832"/>
            <a:ext cx="4019682" cy="4123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Марина\Desktop\Новая папка\12.1IMG-709c2bb45593024ff14e696d1ebf997a-V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03" y="548680"/>
            <a:ext cx="4065018" cy="4771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44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\Desktop\Новая папка\!ть 1643885336_1-phonoteka-org-p-fon-detskii-neitralni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Марина\Desktop\Новая папка\13.2изображение_viber_2022-10-29_20-41-53-290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21013"/>
            <a:ext cx="3898215" cy="5200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Марина\Desktop\Новая папка\13.111изображение_viber_2022-10-29_20-41-52-911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787771" cy="50532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9770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23</Words>
  <Application>Microsoft Office PowerPoint</Application>
  <PresentationFormat>Экран (4:3)</PresentationFormat>
  <Paragraphs>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«Использование сюрпризных          моментов как средство познавательной активности детей раннего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37</cp:revision>
  <dcterms:created xsi:type="dcterms:W3CDTF">2022-11-04T13:43:25Z</dcterms:created>
  <dcterms:modified xsi:type="dcterms:W3CDTF">2022-11-05T13:08:37Z</dcterms:modified>
</cp:coreProperties>
</file>