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рэн" initials="И" lastIdx="2" clrIdx="0">
    <p:extLst>
      <p:ext uri="{19B8F6BF-5375-455C-9EA6-DF929625EA0E}">
        <p15:presenceInfo xmlns:p15="http://schemas.microsoft.com/office/powerpoint/2012/main" userId="Ирэн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68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224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3900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263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8470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739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707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517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164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435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0807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4930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673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545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8368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119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8D841-E143-438D-8944-59549C6406B3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7C3EA95-91BA-424E-BA0D-EA04391C7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8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ECC703-CB30-4D1D-80EA-E13D75E07E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Презентация для родителей первой младшей группы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05BC73A-12DB-4B22-BD6B-91BB7279F2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Тема: лепка из пластилина на фоне познавательной и интересной сказки ;)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158CBD-5977-48F2-A7D9-F261A64178E8}"/>
              </a:ext>
            </a:extLst>
          </p:cNvPr>
          <p:cNvSpPr txBox="1"/>
          <p:nvPr/>
        </p:nvSpPr>
        <p:spPr>
          <a:xfrm>
            <a:off x="180975" y="6052983"/>
            <a:ext cx="4257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Зайцева Ирина Геннадьевна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Сестрорецк, детский сад №12</a:t>
            </a:r>
          </a:p>
        </p:txBody>
      </p:sp>
    </p:spTree>
    <p:extLst>
      <p:ext uri="{BB962C8B-B14F-4D97-AF65-F5344CB8AC3E}">
        <p14:creationId xmlns:p14="http://schemas.microsoft.com/office/powerpoint/2010/main" val="1648941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8B97B58-FC57-4DBF-A216-07963D20A2E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384" y="3435132"/>
            <a:ext cx="3752850" cy="342286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96674B-6732-4D1E-BD22-1BDF4BF87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Чем полезна лепка из пластилина для детей?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C39504-2BBD-49DE-A933-AC986E15E263}"/>
              </a:ext>
            </a:extLst>
          </p:cNvPr>
          <p:cNvSpPr txBox="1"/>
          <p:nvPr/>
        </p:nvSpPr>
        <p:spPr>
          <a:xfrm>
            <a:off x="677334" y="2333625"/>
            <a:ext cx="823912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Лепка – очень полезный вид детского творчества, кроме развития художественного вкуса и отличного воображения, она влияет на мелкую моторику, то есть при работе с пластилином массируются определенные точки на ладонях, которые в свою очередь активизируют работу мозга.</a:t>
            </a:r>
          </a:p>
        </p:txBody>
      </p:sp>
    </p:spTree>
    <p:extLst>
      <p:ext uri="{BB962C8B-B14F-4D97-AF65-F5344CB8AC3E}">
        <p14:creationId xmlns:p14="http://schemas.microsoft.com/office/powerpoint/2010/main" val="3246094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9280641-AEDD-48C7-98A5-64B61F39851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708090"/>
            <a:ext cx="3625070" cy="374332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99DA73-5801-457A-877E-484A6AFF2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первой младшей группы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D72690-75BE-4E8B-B68D-47D1D8961DB1}"/>
              </a:ext>
            </a:extLst>
          </p:cNvPr>
          <p:cNvSpPr txBox="1"/>
          <p:nvPr/>
        </p:nvSpPr>
        <p:spPr>
          <a:xfrm>
            <a:off x="677334" y="1530350"/>
            <a:ext cx="75057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Заинтересовать детей новым видом деятельности-лепкой.</a:t>
            </a:r>
          </a:p>
          <a:p>
            <a:pPr marL="342900" indent="-342900">
              <a:buAutoNum type="arabicPeriod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Познакомить детей с материалами и показать его изобразительные возможности.</a:t>
            </a:r>
          </a:p>
          <a:p>
            <a:pPr marL="342900" indent="-342900">
              <a:buAutoNum type="arabicPeriod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Воспитывать у детей желание самим лепить, и получать от этого удовольствие.</a:t>
            </a:r>
          </a:p>
          <a:p>
            <a:pPr marL="342900" indent="-342900">
              <a:buAutoNum type="arabicPeriod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Обучать простым техническим приемам, а именно: отрывать, раскатывать, соединять части.</a:t>
            </a:r>
          </a:p>
          <a:p>
            <a:pPr marL="342900" indent="-342900">
              <a:buAutoNum type="arabicPeriod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Приучать детей к выполнению определенных правил, при лепке пластилином ( работать на дощечке, не разбрасывать, не пачкать, не есть)</a:t>
            </a:r>
          </a:p>
        </p:txBody>
      </p:sp>
    </p:spTree>
    <p:extLst>
      <p:ext uri="{BB962C8B-B14F-4D97-AF65-F5344CB8AC3E}">
        <p14:creationId xmlns:p14="http://schemas.microsoft.com/office/powerpoint/2010/main" val="618145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186C745-7259-42C5-B1BB-450C7F4149E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218" y="2536032"/>
            <a:ext cx="5591175" cy="446722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456F04-27EB-4ED0-819D-F63C7E85E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Интересное занятие </a:t>
            </a:r>
          </a:p>
        </p:txBody>
      </p:sp>
      <p:pic>
        <p:nvPicPr>
          <p:cNvPr id="19" name="Объект 18">
            <a:extLst>
              <a:ext uri="{FF2B5EF4-FFF2-40B4-BE49-F238E27FC236}">
                <a16:creationId xmlns:a16="http://schemas.microsoft.com/office/drawing/2014/main" id="{AF55FF3D-F1BD-4028-BB33-776860DCC9A7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7787" y="1488281"/>
            <a:ext cx="3992561" cy="3881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Объект 19">
            <a:extLst>
              <a:ext uri="{FF2B5EF4-FFF2-40B4-BE49-F238E27FC236}">
                <a16:creationId xmlns:a16="http://schemas.microsoft.com/office/drawing/2014/main" id="{68A630E9-0222-414D-918B-F12AA0C6B742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07578" y="2828928"/>
            <a:ext cx="3992562" cy="3881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FAB0B97-165C-41A5-8A74-1406BDC5073E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125504" y="708707"/>
            <a:ext cx="4467227" cy="33990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6687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819D32-0CD4-4C5D-A0FB-0D537B657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Полезные факты, почему ребенку полезно слушать ауди сказки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C998F4-D46F-4366-A8A2-B04EE84D5ACB}"/>
              </a:ext>
            </a:extLst>
          </p:cNvPr>
          <p:cNvSpPr txBox="1"/>
          <p:nvPr/>
        </p:nvSpPr>
        <p:spPr>
          <a:xfrm>
            <a:off x="485775" y="2333625"/>
            <a:ext cx="802957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Аудиокниги учат воспринимать информацию на слух</a:t>
            </a:r>
          </a:p>
          <a:p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- Родители часто жалуются что ребенок не слышит обращенную к нему речь и быстро забывает сказанное. Аудиокниги могут научить концентрироваться и воспринимать информацию на слух, при этом не нагружая зрение </a:t>
            </a:r>
          </a:p>
        </p:txBody>
      </p:sp>
    </p:spTree>
    <p:extLst>
      <p:ext uri="{BB962C8B-B14F-4D97-AF65-F5344CB8AC3E}">
        <p14:creationId xmlns:p14="http://schemas.microsoft.com/office/powerpoint/2010/main" val="2614681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474355-04CC-44D7-B8BA-200808AD4EFE}"/>
              </a:ext>
            </a:extLst>
          </p:cNvPr>
          <p:cNvSpPr txBox="1"/>
          <p:nvPr/>
        </p:nvSpPr>
        <p:spPr>
          <a:xfrm>
            <a:off x="323850" y="390525"/>
            <a:ext cx="86677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2.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Аудиокниги помогают развитию речи и расширяют кругозор</a:t>
            </a:r>
          </a:p>
          <a:p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-вам важно, что бы ребенок понял и усвоил содержание текста? Тогда поставьте ему аудиокнигу. Актеры обладают правильной речью и безупречной дикцией. Слушая их, дети лучше усваивают содержание рассказа и обогащают свои словарный запас.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209002-FDF1-4F00-BDAC-A0281A935386}"/>
              </a:ext>
            </a:extLst>
          </p:cNvPr>
          <p:cNvSpPr txBox="1"/>
          <p:nvPr/>
        </p:nvSpPr>
        <p:spPr>
          <a:xfrm>
            <a:off x="323850" y="2647950"/>
            <a:ext cx="85915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3.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Аудиокниги учат многозадачности </a:t>
            </a:r>
          </a:p>
          <a:p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- Слушая аудиокниги можно совмещать разные занятия, в нашем случае лепить из пластилина.</a:t>
            </a: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В современном мире подобная многозадачность, умение концентрировать внимание на двух процессах одновременно.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905867-CD03-4BA3-8E3B-E93C9494E7AB}"/>
              </a:ext>
            </a:extLst>
          </p:cNvPr>
          <p:cNvSpPr txBox="1"/>
          <p:nvPr/>
        </p:nvSpPr>
        <p:spPr>
          <a:xfrm>
            <a:off x="400050" y="4905375"/>
            <a:ext cx="87344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4.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Аудиокниги развивают воображение 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- Дети обожают разглядывать иллюстрации, но иногда полезно читать и книги без картинок. Когда нет «подсказок» у малыша развивается воображение, они представляют себе героев и детали сказки.</a:t>
            </a:r>
          </a:p>
        </p:txBody>
      </p:sp>
    </p:spTree>
    <p:extLst>
      <p:ext uri="{BB962C8B-B14F-4D97-AF65-F5344CB8AC3E}">
        <p14:creationId xmlns:p14="http://schemas.microsoft.com/office/powerpoint/2010/main" val="2196143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C16A6BA-942B-432E-B214-D174904895C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675" y="3819524"/>
            <a:ext cx="3420082" cy="279904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3EF10ED-DA19-4F53-A65F-A06E93C297E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232" y="9525"/>
            <a:ext cx="3510770" cy="269015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E9AB66-5E38-4499-B9AA-A2D24EF6F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 презентации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839BC6-608E-4426-A517-09338317BD04}"/>
              </a:ext>
            </a:extLst>
          </p:cNvPr>
          <p:cNvSpPr txBox="1"/>
          <p:nvPr/>
        </p:nvSpPr>
        <p:spPr>
          <a:xfrm>
            <a:off x="333375" y="1600200"/>
            <a:ext cx="86963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Мы узнали что лепка из пластилина полезна для маленьких детей.</a:t>
            </a:r>
          </a:p>
          <a:p>
            <a:pPr marL="342900" indent="-342900">
              <a:buAutoNum type="arabicPeriod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Узнали зачем слушать аудиокниги, и чем они полезны</a:t>
            </a:r>
          </a:p>
          <a:p>
            <a:pPr marL="342900" indent="-342900">
              <a:buAutoNum type="arabicPeriod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Совмещать лепку из пластилина и аудиокнигу, можно и даже рекомендуется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54BECDD-7E75-4B22-A148-46D44AFAC9F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4229100"/>
            <a:ext cx="2524125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618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D5BC7DC-5665-4170-BCFE-0E9BC83F9D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724" y="0"/>
            <a:ext cx="4705351" cy="424815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8994723-C64F-4C4A-8CCA-F3194E60BA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02" y="3324225"/>
            <a:ext cx="4418823" cy="35337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CC3700-D330-4D02-918B-08FE64A37512}"/>
              </a:ext>
            </a:extLst>
          </p:cNvPr>
          <p:cNvSpPr txBox="1"/>
          <p:nvPr/>
        </p:nvSpPr>
        <p:spPr>
          <a:xfrm>
            <a:off x="1543050" y="2847975"/>
            <a:ext cx="7905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1">
                    <a:lumMod val="75000"/>
                  </a:schemeClr>
                </a:solidFill>
              </a:rPr>
              <a:t>Спасибо за внимание </a:t>
            </a:r>
          </a:p>
        </p:txBody>
      </p:sp>
    </p:spTree>
    <p:extLst>
      <p:ext uri="{BB962C8B-B14F-4D97-AF65-F5344CB8AC3E}">
        <p14:creationId xmlns:p14="http://schemas.microsoft.com/office/powerpoint/2010/main" val="13242441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78</TotalTime>
  <Words>355</Words>
  <Application>Microsoft Office PowerPoint</Application>
  <PresentationFormat>Широкоэкранный</PresentationFormat>
  <Paragraphs>32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Аспект</vt:lpstr>
      <vt:lpstr>Презентация для родителей первой младшей группы </vt:lpstr>
      <vt:lpstr>Чем полезна лепка из пластилина для детей?</vt:lpstr>
      <vt:lpstr>Задача первой младшей группы </vt:lpstr>
      <vt:lpstr>Интересное занятие </vt:lpstr>
      <vt:lpstr>Полезные факты, почему ребенку полезно слушать ауди сказки</vt:lpstr>
      <vt:lpstr>Презентация PowerPoint</vt:lpstr>
      <vt:lpstr>Итог презентации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родителей первой младшей группы </dc:title>
  <dc:creator>Ирэн</dc:creator>
  <cp:lastModifiedBy>Ирэн</cp:lastModifiedBy>
  <cp:revision>11</cp:revision>
  <dcterms:created xsi:type="dcterms:W3CDTF">2022-06-26T15:40:36Z</dcterms:created>
  <dcterms:modified xsi:type="dcterms:W3CDTF">2022-06-26T16:59:21Z</dcterms:modified>
</cp:coreProperties>
</file>