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Gruppa7\Desktop\petr-ilich-chaykovskiy-vremena-goda-oktyabr-osennyaya-pesnya.mp3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50405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«Средняя общеобразовательная школа № 5»</a:t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подготовительная группа № 7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417646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 осеннем лесу»</a:t>
            </a:r>
          </a:p>
          <a:p>
            <a:r>
              <a:rPr lang="ru-RU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(развитие речи и экология)</a:t>
            </a: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Заварницина Т.Н.</a:t>
            </a:r>
          </a:p>
          <a:p>
            <a:pPr algn="r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Югорск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2021г.</a:t>
            </a:r>
            <a:endParaRPr lang="ru-RU" sz="1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02111121349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ен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etr-ilich-chaykovskiy-vremena-goda-oktyabr-osennyaya-pesn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6072206"/>
            <a:ext cx="519114" cy="519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с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27</Words>
  <Application>Microsoft Office PowerPoint</Application>
  <PresentationFormat>Экран (4:3)</PresentationFormat>
  <Paragraphs>14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Муниципальное бюджетное общеобразовательное учреждение «Средняя общеобразовательная школа № 5» подготовительная группа № 7  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«Средняя общеобразовательная школа № 5» подготовительная группа № 7  </dc:title>
  <dc:creator>Admin</dc:creator>
  <cp:lastModifiedBy>Admin</cp:lastModifiedBy>
  <cp:revision>12</cp:revision>
  <dcterms:created xsi:type="dcterms:W3CDTF">2021-11-14T12:38:52Z</dcterms:created>
  <dcterms:modified xsi:type="dcterms:W3CDTF">2022-11-05T09:10:45Z</dcterms:modified>
</cp:coreProperties>
</file>