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8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62E0E-7A66-41A7-A488-761E5DB65E29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A9EA8-705C-49CD-9DFE-545E0827A7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6120680" cy="12241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Государственное казенное 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дошкольное образовательное учреждение 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«Детский сад №3 «Берёзка» </a:t>
            </a:r>
            <a:endParaRPr lang="ru-RU" sz="2000" b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460432" cy="237626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Презентация педагогического проекта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«Использование ИКТ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коррекционно-развивающей работе учителя-дефектолога с дошкольниками с ЗПР»</a:t>
            </a:r>
            <a:endParaRPr lang="ru-RU" sz="40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5229200"/>
            <a:ext cx="29428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учитель-дефектолог </a:t>
            </a:r>
          </a:p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Носова А. Е.</a:t>
            </a:r>
            <a:endParaRPr lang="ru-RU" sz="2000" b="1" dirty="0">
              <a:solidFill>
                <a:schemeClr val="accent1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6165304"/>
            <a:ext cx="6096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город-курорт Ессентуки, СК, 2021-2024 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уч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год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http://im0-tub-ru.yandex.net/i?id=132436740-6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013176"/>
            <a:ext cx="2160241" cy="1224136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6840760" cy="11247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чем могут помочь компьютерные игры:</a:t>
            </a:r>
            <a:endParaRPr lang="ru-RU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9685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подготовка к школе;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ребёнок, управляя обучающей игровой программой, начинает сначала думать, а потом действовать;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приобщение к исследовательской работе;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социальная адаптация ребёнка к школе, его отношения с будущими одноклассниками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/>
            <a:r>
              <a:rPr lang="ru-RU" dirty="0" err="1" smtClean="0">
                <a:latin typeface="Arial" pitchFamily="34" charset="0"/>
                <a:cs typeface="Arial" pitchFamily="34" charset="0"/>
              </a:rPr>
              <a:t>интерактивация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занятий с детьми с ОВЗ;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улучшение социализации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детей с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аутистическим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спектром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6738968" cy="90872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развивающих компьютерных программ и игр</a:t>
            </a:r>
            <a:endParaRPr lang="ru-RU" sz="28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123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Полученные результаты</a:t>
            </a:r>
            <a:r>
              <a:rPr lang="ru-RU" i="1" u="sng" dirty="0" smtClean="0">
                <a:solidFill>
                  <a:srgbClr val="FFFF00"/>
                </a:solidFill>
              </a:rPr>
              <a:t>:</a:t>
            </a:r>
            <a:endParaRPr lang="ru-RU" i="1" u="sng" dirty="0">
              <a:solidFill>
                <a:srgbClr val="FFFF00"/>
              </a:solidFill>
            </a:endParaRPr>
          </a:p>
        </p:txBody>
      </p:sp>
      <p:sp>
        <p:nvSpPr>
          <p:cNvPr id="4" name="7-конечная звезда 3"/>
          <p:cNvSpPr/>
          <p:nvPr/>
        </p:nvSpPr>
        <p:spPr>
          <a:xfrm>
            <a:off x="2483768" y="1628800"/>
            <a:ext cx="3851920" cy="2736304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легче усваивают понятия формы, цвета и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величины.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395536" y="3501008"/>
            <a:ext cx="3563888" cy="2808312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Глубже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постигаются понятия числа и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множества.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4283968" y="3645024"/>
            <a:ext cx="4283968" cy="2852936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Тренируется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эффективность внимания и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память.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738968" cy="90872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развивающих компьютерных программ и игр</a:t>
            </a:r>
            <a:endParaRPr lang="ru-RU" sz="28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123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Полученные результаты</a:t>
            </a:r>
            <a:r>
              <a:rPr lang="ru-RU" i="1" u="sng" dirty="0" smtClean="0">
                <a:solidFill>
                  <a:srgbClr val="FFFF00"/>
                </a:solidFill>
              </a:rPr>
              <a:t>:</a:t>
            </a:r>
            <a:endParaRPr lang="ru-RU" i="1" u="sng" dirty="0">
              <a:solidFill>
                <a:srgbClr val="FFFF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467544" y="1700808"/>
            <a:ext cx="4032448" cy="3528392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Уменьшается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время, как простой реакции, так и реакции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выбора.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7-конечная звезда 20"/>
          <p:cNvSpPr/>
          <p:nvPr/>
        </p:nvSpPr>
        <p:spPr>
          <a:xfrm>
            <a:off x="4427984" y="1196752"/>
            <a:ext cx="3960440" cy="3312368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Развивается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мелкая моторика, формируется тончайшая координация движений глаз.</a:t>
            </a:r>
          </a:p>
        </p:txBody>
      </p:sp>
      <p:sp>
        <p:nvSpPr>
          <p:cNvPr id="22" name="7-конечная звезда 21"/>
          <p:cNvSpPr/>
          <p:nvPr/>
        </p:nvSpPr>
        <p:spPr>
          <a:xfrm>
            <a:off x="2915816" y="3429000"/>
            <a:ext cx="3816424" cy="3096344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аньше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овладевают чтением и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письмом.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6738968" cy="90872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развивающих компьютерных программ и игр</a:t>
            </a:r>
            <a:endParaRPr lang="ru-RU" sz="28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123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Полученные результаты</a:t>
            </a:r>
            <a:r>
              <a:rPr lang="ru-RU" i="1" u="sng" dirty="0" smtClean="0">
                <a:solidFill>
                  <a:srgbClr val="FFFF00"/>
                </a:solidFill>
              </a:rPr>
              <a:t>:</a:t>
            </a:r>
            <a:endParaRPr lang="ru-RU" i="1" u="sng" dirty="0">
              <a:solidFill>
                <a:srgbClr val="FFFF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467544" y="1772816"/>
            <a:ext cx="3816424" cy="3096344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Быстрее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возникает умение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ориентироваться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плоскости и в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пространстве.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7-конечная звезда 14"/>
          <p:cNvSpPr/>
          <p:nvPr/>
        </p:nvSpPr>
        <p:spPr>
          <a:xfrm>
            <a:off x="3275856" y="3356992"/>
            <a:ext cx="4104456" cy="3240360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Развиваются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элементы наглядно-образного и теоретического мышления.</a:t>
            </a:r>
          </a:p>
        </p:txBody>
      </p:sp>
      <p:sp>
        <p:nvSpPr>
          <p:cNvPr id="20" name="7-конечная звезда 19"/>
          <p:cNvSpPr/>
          <p:nvPr/>
        </p:nvSpPr>
        <p:spPr>
          <a:xfrm>
            <a:off x="4716016" y="1268760"/>
            <a:ext cx="3563888" cy="2808312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52120" y="1916832"/>
            <a:ext cx="18722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Раньше  овладевают чтением и письмом.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738968" cy="90872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развивающих компьютерных программ и игр</a:t>
            </a:r>
            <a:endParaRPr lang="ru-RU" sz="28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123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Полученные результаты</a:t>
            </a:r>
            <a:r>
              <a:rPr lang="ru-RU" i="1" u="sng" dirty="0" smtClean="0">
                <a:solidFill>
                  <a:srgbClr val="FFFF00"/>
                </a:solidFill>
              </a:rPr>
              <a:t>:</a:t>
            </a:r>
            <a:endParaRPr lang="ru-RU" i="1" u="sng" dirty="0">
              <a:solidFill>
                <a:srgbClr val="FFFF00"/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467544" y="1700808"/>
            <a:ext cx="3672408" cy="2952328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043608" y="2348880"/>
            <a:ext cx="25202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Быстрее  возникает умение ориентироваться на плоскости и в пространстве.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7-конечная звезда 24"/>
          <p:cNvSpPr/>
          <p:nvPr/>
        </p:nvSpPr>
        <p:spPr>
          <a:xfrm>
            <a:off x="5220072" y="1772816"/>
            <a:ext cx="3456384" cy="2808312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Развиваются  способности к антиципации.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7-конечная звезда 25"/>
          <p:cNvSpPr/>
          <p:nvPr/>
        </p:nvSpPr>
        <p:spPr>
          <a:xfrm>
            <a:off x="2555776" y="3284984"/>
            <a:ext cx="3816424" cy="3096344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Активно  пополняется словарный запас.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6738968" cy="90872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развивающих компьютерных программ и игр</a:t>
            </a:r>
            <a:endParaRPr lang="ru-RU" sz="28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123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Полученные результаты</a:t>
            </a:r>
            <a:r>
              <a:rPr lang="ru-RU" i="1" u="sng" dirty="0" smtClean="0">
                <a:solidFill>
                  <a:srgbClr val="FFFF00"/>
                </a:solidFill>
              </a:rPr>
              <a:t>:</a:t>
            </a:r>
            <a:endParaRPr lang="ru-RU" i="1" u="sng" dirty="0">
              <a:solidFill>
                <a:srgbClr val="FFFF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2195736" y="3284984"/>
            <a:ext cx="4680520" cy="3312368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Развиваются  элементы наглядно-образного и теоретического мышления.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7-конечная звезда 14"/>
          <p:cNvSpPr/>
          <p:nvPr/>
        </p:nvSpPr>
        <p:spPr>
          <a:xfrm>
            <a:off x="467544" y="1772816"/>
            <a:ext cx="3816424" cy="3096344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чувствуют большую уверенность в себе. 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7-конечная звезда 19"/>
          <p:cNvSpPr/>
          <p:nvPr/>
        </p:nvSpPr>
        <p:spPr>
          <a:xfrm>
            <a:off x="4355976" y="1196752"/>
            <a:ext cx="3816424" cy="3096344"/>
          </a:xfrm>
          <a:prstGeom prst="star7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Развивается  воображение и творческие способности.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5400000">
            <a:off x="4410236" y="-3898068"/>
            <a:ext cx="144016" cy="84614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cf2.ppt-online.org/files2/slide/j/jsVIU6ahYkPrWOMXqmztCNoAwGE5vg4K8eST1bBfdQ/slide-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280920" cy="6120680"/>
          </a:xfrm>
          <a:prstGeom prst="rect">
            <a:avLst/>
          </a:prstGeom>
          <a:noFill/>
        </p:spPr>
      </p:pic>
      <p:pic>
        <p:nvPicPr>
          <p:cNvPr id="13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251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Государственное казенное  дошкольное образовательное учреждение  «Детский сад №3 «Берёзка» </vt:lpstr>
      <vt:lpstr>В чем могут помочь компьютерные игры:</vt:lpstr>
      <vt:lpstr>Использование развивающих компьютерных программ и игр</vt:lpstr>
      <vt:lpstr>Использование развивающих компьютерных программ и игр</vt:lpstr>
      <vt:lpstr>Использование развивающих компьютерных программ и игр</vt:lpstr>
      <vt:lpstr>Использование развивающих компьютерных программ и игр</vt:lpstr>
      <vt:lpstr>Использование развивающих компьютерных программ и игр</vt:lpstr>
      <vt:lpstr>Слайд 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 дошкольное образовательное учреждение  «Детский сад №3 «Берёзка» </dc:title>
  <dc:creator>Admin</dc:creator>
  <cp:lastModifiedBy>Admin</cp:lastModifiedBy>
  <cp:revision>1</cp:revision>
  <dcterms:created xsi:type="dcterms:W3CDTF">2022-11-03T11:16:00Z</dcterms:created>
  <dcterms:modified xsi:type="dcterms:W3CDTF">2022-11-03T11:23:49Z</dcterms:modified>
</cp:coreProperties>
</file>