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3" r:id="rId3"/>
    <p:sldId id="261" r:id="rId4"/>
    <p:sldId id="266" r:id="rId5"/>
    <p:sldId id="265" r:id="rId6"/>
    <p:sldId id="277" r:id="rId7"/>
    <p:sldId id="291" r:id="rId8"/>
    <p:sldId id="285" r:id="rId9"/>
    <p:sldId id="260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990000"/>
    <a:srgbClr val="000099"/>
    <a:srgbClr val="0000FF"/>
    <a:srgbClr val="6699FF"/>
    <a:srgbClr val="00FF00"/>
    <a:srgbClr val="FF0066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31" autoAdjust="0"/>
    <p:restoredTop sz="89326" autoAdjust="0"/>
  </p:normalViewPr>
  <p:slideViewPr>
    <p:cSldViewPr>
      <p:cViewPr>
        <p:scale>
          <a:sx n="75" d="100"/>
          <a:sy n="75" d="100"/>
        </p:scale>
        <p:origin x="-118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A2FBC0F-E948-4E01-BC77-CA8783DFA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6783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28C0BA-EEEC-4764-AFFD-FDB777533EC8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1FA36D-A06B-4711-BCC5-479AAC3627F8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2D0478-B121-4268-BAE9-90E44FFFA688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952D3-D1AB-4D28-8175-F2FCF68C1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D46E3-3FC4-4996-8D50-A55138D697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FED2A-6604-4505-84DE-53D62C942D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544A0-840F-46CF-B266-B23A5C6F15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492E6-81BB-4650-B231-FED046DEDC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B9CE6-7D45-423D-83A4-200E4C8B3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D89937-1E8A-4E06-866E-F6E5AE32C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86CAA-8BF2-4DF5-BB85-4A2EAE8109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01825-D4AA-4F76-B62A-755A876C8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57E3E-F2A7-4FF0-AB17-1897782A7E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A25737-658B-4EF3-9BAB-F29A31A6A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rgbClr val="5E9EFF">
                <a:alpha val="68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93CB6C8-0BCF-4B97-B88E-C932DEA4A7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пейзаж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0" name="Text Box 10"/>
          <p:cNvSpPr txBox="1">
            <a:spLocks noChangeArrowheads="1"/>
          </p:cNvSpPr>
          <p:nvPr/>
        </p:nvSpPr>
        <p:spPr bwMode="auto">
          <a:xfrm>
            <a:off x="971600" y="186606"/>
            <a:ext cx="777716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mpact" pitchFamily="34" charset="0"/>
              </a:rPr>
              <a:t>МОЯ</a:t>
            </a:r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mpact" pitchFamily="34" charset="0"/>
              </a:rPr>
              <a:t> </a:t>
            </a:r>
            <a:r>
              <a:rPr lang="ru-RU" sz="7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mpact" pitchFamily="34" charset="0"/>
              </a:rPr>
              <a:t>Родина </a:t>
            </a:r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mpact" pitchFamily="34" charset="0"/>
              </a:rPr>
              <a:t>– </a:t>
            </a:r>
          </a:p>
          <a:p>
            <a:pPr algn="ctr"/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mpact" pitchFamily="34" charset="0"/>
              </a:rPr>
              <a:t>Россия</a:t>
            </a:r>
            <a:endParaRPr lang="ru-RU" sz="7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3096344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85000"/>
                  </a:schemeClr>
                </a:solidFill>
              </a:rPr>
              <a:t>За ясные зори, умытые росами, </a:t>
            </a:r>
            <a:br>
              <a:rPr lang="ru-RU" dirty="0">
                <a:solidFill>
                  <a:schemeClr val="accent1">
                    <a:lumMod val="85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85000"/>
                  </a:schemeClr>
                </a:solidFill>
              </a:rPr>
              <a:t>За русское поле с колосьями рослыми. </a:t>
            </a:r>
            <a:br>
              <a:rPr lang="ru-RU" dirty="0">
                <a:solidFill>
                  <a:schemeClr val="accent1">
                    <a:lumMod val="85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85000"/>
                  </a:schemeClr>
                </a:solidFill>
              </a:rPr>
              <a:t>За реки разливные в пламени синем </a:t>
            </a:r>
            <a:br>
              <a:rPr lang="ru-RU" dirty="0">
                <a:solidFill>
                  <a:schemeClr val="accent1">
                    <a:lumMod val="85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85000"/>
                  </a:schemeClr>
                </a:solidFill>
              </a:rPr>
              <a:t>Тебя по-славянски назвали Россия. </a:t>
            </a:r>
            <a:br>
              <a:rPr lang="ru-RU" dirty="0">
                <a:solidFill>
                  <a:schemeClr val="accent1">
                    <a:lumMod val="85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85000"/>
                  </a:schemeClr>
                </a:solidFill>
              </a:rPr>
              <a:t>С. </a:t>
            </a:r>
            <a:r>
              <a:rPr lang="ru-RU" dirty="0" err="1">
                <a:solidFill>
                  <a:schemeClr val="accent1">
                    <a:lumMod val="85000"/>
                  </a:schemeClr>
                </a:solidFill>
              </a:rPr>
              <a:t>Комратова</a:t>
            </a:r>
            <a:r>
              <a:rPr lang="ru-RU" dirty="0">
                <a:solidFill>
                  <a:schemeClr val="accent1">
                    <a:lumMod val="85000"/>
                  </a:schemeClr>
                </a:solidFill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0_57786_6cc24f37_XL"/>
          <p:cNvPicPr>
            <a:picLocks noChangeAspect="1" noChangeArrowheads="1"/>
          </p:cNvPicPr>
          <p:nvPr/>
        </p:nvPicPr>
        <p:blipFill>
          <a:blip r:embed="rId3" cstate="print">
            <a:lum bright="-30000"/>
          </a:blip>
          <a:srcRect/>
          <a:stretch>
            <a:fillRect/>
          </a:stretch>
        </p:blipFill>
        <p:spPr bwMode="auto">
          <a:xfrm>
            <a:off x="144016" y="1988840"/>
            <a:ext cx="8892480" cy="46785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Россия - это огромная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страна!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Одна из самых больших в </a:t>
            </a: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мире.</a:t>
            </a:r>
            <a:endParaRPr 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30000"/>
              </a:spcBef>
            </a:pPr>
            <a:r>
              <a:rPr lang="ru-RU" sz="1400" dirty="0">
                <a:solidFill>
                  <a:srgbClr val="0000FF"/>
                </a:solidFill>
              </a:rPr>
              <a:t>Когда на одном конце нашей страны люди ложатся спать, на другом начинается утро. На одном конце нашей страны может идти снег, а на другом – припекать солнышко. Чтобы добраться с одного конца на другой на поезде надо ехать 7 дней – неделю, а на самолете лететь почти </a:t>
            </a:r>
            <a:r>
              <a:rPr lang="ru-RU" sz="1400" dirty="0" smtClean="0">
                <a:solidFill>
                  <a:srgbClr val="0000FF"/>
                </a:solidFill>
              </a:rPr>
              <a:t>сутки</a:t>
            </a:r>
            <a:r>
              <a:rPr lang="ru-RU" sz="2000" dirty="0" smtClean="0">
                <a:solidFill>
                  <a:srgbClr val="0000FF"/>
                </a:solidFill>
              </a:rPr>
              <a:t>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1" name="Picture 5" descr="Картинка 36 из 21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8640960" cy="6615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971600" y="548680"/>
            <a:ext cx="6985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Москва – столица России</a:t>
            </a:r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1331640" y="1196752"/>
            <a:ext cx="511333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 – это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Красная площадь</a:t>
            </a:r>
            <a:r>
              <a:rPr lang="ru-RU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 – это башни Кремля,</a:t>
            </a:r>
          </a:p>
          <a:p>
            <a:pPr algn="ctr"/>
            <a:r>
              <a:rPr lang="ru-RU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 – это сердце России,</a:t>
            </a:r>
          </a:p>
          <a:p>
            <a:pPr algn="ctr"/>
            <a:r>
              <a:rPr lang="ru-RU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Которое любит </a:t>
            </a: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тебя.</a:t>
            </a:r>
            <a:endParaRPr lang="ru-RU" sz="2400" b="1" dirty="0">
              <a:solidFill>
                <a:schemeClr val="accent4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Символы России</a:t>
            </a:r>
          </a:p>
        </p:txBody>
      </p:sp>
      <p:pic>
        <p:nvPicPr>
          <p:cNvPr id="4" name="Picture 3" descr="C:\Documents and Settings\Admin\Рабочий стол\j0400812-12130845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756" y="1412776"/>
            <a:ext cx="3672408" cy="33130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Documents and Settings\Admin\Рабочий стол\3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2480816"/>
            <a:ext cx="3096344" cy="3658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825444"/>
            <a:ext cx="2915816" cy="3049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pPr eaLnBrk="1" hangingPunct="1"/>
            <a:endParaRPr lang="ru-RU" sz="28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772" y="116632"/>
            <a:ext cx="5904656" cy="6515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Юлия\Desktop\xocfhcbgf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873" y="154856"/>
            <a:ext cx="8103575" cy="633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188640"/>
            <a:ext cx="7268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МЫ – РОССИЯНЕ!!!</a:t>
            </a:r>
            <a:endParaRPr 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7704856" cy="5408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72376"/>
            <a:ext cx="6480720" cy="6531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962051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0" y="2276872"/>
            <a:ext cx="9144000" cy="18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15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4002</TotalTime>
  <Words>116</Words>
  <Application>Microsoft Office PowerPoint</Application>
  <PresentationFormat>Экран (4:3)</PresentationFormat>
  <Paragraphs>17</Paragraphs>
  <Slides>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Символы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Andrey</dc:creator>
  <cp:lastModifiedBy>Елена</cp:lastModifiedBy>
  <cp:revision>46</cp:revision>
  <dcterms:created xsi:type="dcterms:W3CDTF">2013-02-05T20:37:06Z</dcterms:created>
  <dcterms:modified xsi:type="dcterms:W3CDTF">2022-11-05T18:09:50Z</dcterms:modified>
</cp:coreProperties>
</file>