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5" r:id="rId3"/>
    <p:sldId id="257" r:id="rId4"/>
    <p:sldId id="259" r:id="rId5"/>
    <p:sldId id="261" r:id="rId6"/>
    <p:sldId id="263" r:id="rId7"/>
    <p:sldId id="264" r:id="rId8"/>
    <p:sldId id="267" r:id="rId9"/>
    <p:sldId id="268" r:id="rId10"/>
    <p:sldId id="270" r:id="rId11"/>
    <p:sldId id="271" r:id="rId12"/>
    <p:sldId id="272" r:id="rId13"/>
    <p:sldId id="273" r:id="rId14"/>
    <p:sldId id="274" r:id="rId15"/>
    <p:sldId id="27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1" autoAdjust="0"/>
    <p:restoredTop sz="94660"/>
  </p:normalViewPr>
  <p:slideViewPr>
    <p:cSldViewPr>
      <p:cViewPr>
        <p:scale>
          <a:sx n="60" d="100"/>
          <a:sy n="60" d="100"/>
        </p:scale>
        <p:origin x="-1848" y="-6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2FC109-6E78-46F7-AC59-D3C8E046A102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364996-5E40-4A55-9A94-82E6E2CEC4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7202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364996-5E40-4A55-9A94-82E6E2CEC4C9}" type="slidenum">
              <a:rPr lang="ru-RU" smtClean="0"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3A70F-9EC3-47E0-8111-3537522C370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1AB91-D57F-4CA1-8D80-CDF8DFC929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3A70F-9EC3-47E0-8111-3537522C370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1AB91-D57F-4CA1-8D80-CDF8DFC929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3A70F-9EC3-47E0-8111-3537522C370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1AB91-D57F-4CA1-8D80-CDF8DFC929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3A70F-9EC3-47E0-8111-3537522C370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1AB91-D57F-4CA1-8D80-CDF8DFC929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3A70F-9EC3-47E0-8111-3537522C370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1AB91-D57F-4CA1-8D80-CDF8DFC929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3A70F-9EC3-47E0-8111-3537522C370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1AB91-D57F-4CA1-8D80-CDF8DFC929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3A70F-9EC3-47E0-8111-3537522C370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1AB91-D57F-4CA1-8D80-CDF8DFC929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3A70F-9EC3-47E0-8111-3537522C370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1AB91-D57F-4CA1-8D80-CDF8DFC929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3A70F-9EC3-47E0-8111-3537522C370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1AB91-D57F-4CA1-8D80-CDF8DFC929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3A70F-9EC3-47E0-8111-3537522C370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1AB91-D57F-4CA1-8D80-CDF8DFC929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3A70F-9EC3-47E0-8111-3537522C370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1AB91-D57F-4CA1-8D80-CDF8DFC929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13A70F-9EC3-47E0-8111-3537522C370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E1AB91-D57F-4CA1-8D80-CDF8DFC9299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Русская изба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Путешествие в прошлое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User\Desktop\4fb18d0cf1abf786694573c820b998bf_i-62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11" y="258"/>
            <a:ext cx="9119289" cy="66929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User\Desktop\55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8244408" cy="61833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User\Desktop\cYAAAgATzuA-192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439" y="191830"/>
            <a:ext cx="8284934" cy="6237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User\Desktop\57579d0e48f0859e5f062a624b2588c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32656"/>
            <a:ext cx="8220405" cy="6165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C:\Users\User\Desktop\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7956376" cy="59672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C:\Users\User\Desktop\1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692696"/>
            <a:ext cx="8142478" cy="56360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User\Desktop\1537562822_0-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3" y="116632"/>
            <a:ext cx="9036497" cy="6741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1618529816_44-phonoteka_org-p-sosnovii-les-fon-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User\Desktop\29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9166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User\Desktop\scale_12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57166"/>
            <a:ext cx="8429684" cy="60007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User\Desktop\page_c89ef29c4dab023196f6fec185cdf45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624"/>
            <a:ext cx="9144000" cy="6810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User\Desktop\1633790491_96-p-russkaya-pech-s-lezhankoi-foto-1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329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User\Desktop\ba52b9c0c2b42e9baa6f44dd7732d9e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81000" y="-285751"/>
            <a:ext cx="9525000" cy="71437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User\Desktop\самовар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6</Words>
  <Application>Microsoft Office PowerPoint</Application>
  <PresentationFormat>Экран (4:3)</PresentationFormat>
  <Paragraphs>3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Русская изба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Русская изба</dc:title>
  <dc:creator>User</dc:creator>
  <cp:lastModifiedBy>User</cp:lastModifiedBy>
  <cp:revision>14</cp:revision>
  <dcterms:created xsi:type="dcterms:W3CDTF">2022-04-18T15:40:03Z</dcterms:created>
  <dcterms:modified xsi:type="dcterms:W3CDTF">2022-11-05T13:03:34Z</dcterms:modified>
</cp:coreProperties>
</file>