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C:\Users\Настенька\Desktop\папка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2400"/>
            <a:ext cx="2667000" cy="2667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2743200"/>
            <a:ext cx="26670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600" b="1" dirty="0" smtClean="0"/>
              <a:t>ONE</a:t>
            </a:r>
            <a:endParaRPr lang="ru-RU" sz="9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виног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381000"/>
            <a:ext cx="4572000" cy="6096000"/>
          </a:xfrm>
          <a:ln>
            <a:solidFill>
              <a:srgbClr val="FF0000"/>
            </a:solidFill>
          </a:ln>
        </p:spPr>
      </p:pic>
      <p:pic>
        <p:nvPicPr>
          <p:cNvPr id="6" name="Рисунок 5" descr="C:\Users\Настенька\Desktop\папка\виноград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3505200"/>
            <a:ext cx="4776056" cy="298503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243" name="Picture 3" descr="C:\Users\Настенька\Desktop\папка\10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381000"/>
            <a:ext cx="1962150" cy="19621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800600" y="1981200"/>
            <a:ext cx="365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/>
              <a:t>TEN</a:t>
            </a:r>
            <a:endParaRPr lang="ru-RU" sz="9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ce5960b95fff2581b2edf7a49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524000"/>
            <a:ext cx="8046720" cy="5029200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0" name="Picture 2" descr="C:\Users\Настенька\Desktop\папка\iр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04799"/>
            <a:ext cx="2286000" cy="288151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3124200"/>
            <a:ext cx="2819400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евоч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8400" y="1600200"/>
            <a:ext cx="6034617" cy="4525963"/>
          </a:xfrm>
        </p:spPr>
      </p:pic>
      <p:pic>
        <p:nvPicPr>
          <p:cNvPr id="4098" name="Picture 2" descr="C:\Users\Настенька\Desktop\папка\а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533400"/>
            <a:ext cx="2514600" cy="423809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5257800"/>
            <a:ext cx="419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/>
              <a:t>THREE</a:t>
            </a:r>
            <a:endParaRPr lang="ru-RU" sz="96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жасми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381000"/>
            <a:ext cx="4495800" cy="5994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2" name="Picture 2" descr="C:\Users\Настенька\Desktop\папка\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21326" y="457200"/>
            <a:ext cx="3022600" cy="3886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10200" y="4495800"/>
            <a:ext cx="335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/>
              <a:t>FOUR</a:t>
            </a:r>
            <a:endParaRPr lang="ru-RU" sz="96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ирен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600" y="381000"/>
            <a:ext cx="7152217" cy="5364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C:\Users\Настенька\Desktop\папка\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"/>
            <a:ext cx="2133600" cy="298738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/>
          <p:cNvSpPr txBox="1"/>
          <p:nvPr/>
        </p:nvSpPr>
        <p:spPr>
          <a:xfrm>
            <a:off x="0" y="3200400"/>
            <a:ext cx="24384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600" b="1" dirty="0" smtClean="0"/>
              <a:t>FIVE</a:t>
            </a:r>
            <a:endParaRPr lang="ru-RU" sz="9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ри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3200" y="228600"/>
            <a:ext cx="6034617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170" name="Picture 2" descr="C:\Users\Настенька\Desktop\папка\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838200"/>
            <a:ext cx="2209800" cy="38543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4876800"/>
            <a:ext cx="289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/>
              <a:t>SIX</a:t>
            </a:r>
            <a:endParaRPr lang="ru-RU" sz="9600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рп.jpeg"/>
          <p:cNvPicPr>
            <a:picLocks noGrp="1" noChangeAspect="1"/>
          </p:cNvPicPr>
          <p:nvPr>
            <p:ph idx="1"/>
          </p:nvPr>
        </p:nvPicPr>
        <p:blipFill>
          <a:blip r:embed="rId2">
            <a:lum bright="-3000" contrast="21000"/>
          </a:blip>
          <a:stretch>
            <a:fillRect/>
          </a:stretch>
        </p:blipFill>
        <p:spPr>
          <a:xfrm>
            <a:off x="838200" y="1295400"/>
            <a:ext cx="2819400" cy="4405313"/>
          </a:xfrm>
        </p:spPr>
      </p:pic>
      <p:pic>
        <p:nvPicPr>
          <p:cNvPr id="3075" name="Picture 3" descr="C:\Users\Настенька\Desktop\папка\7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533400"/>
            <a:ext cx="2171700" cy="30162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724400" y="4267200"/>
            <a:ext cx="350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/>
              <a:t>SEVEN</a:t>
            </a:r>
            <a:endParaRPr lang="ru-RU" sz="96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в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799" y="304800"/>
            <a:ext cx="4507915" cy="601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4" name="Picture 2" descr="C:\Users\Настенька\Desktop\папка\крапива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114800"/>
            <a:ext cx="1828800" cy="2471351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8195" name="Picture 3" descr="C:\Users\Настенька\Desktop\папка\8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4550" y="685800"/>
            <a:ext cx="2286000" cy="2286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34000" y="3733800"/>
            <a:ext cx="327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EIGHT</a:t>
            </a:r>
            <a:endParaRPr lang="ru-RU" sz="9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угал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541782"/>
            <a:ext cx="4114800" cy="6316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C:\Users\Настенька\Desktop\папка\9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29910" y="533400"/>
            <a:ext cx="2885440" cy="304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0" y="449580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/>
              <a:t>NINE</a:t>
            </a:r>
            <a:endParaRPr lang="ru-RU" sz="96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10</Words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Настенька</dc:creator>
  <cp:lastModifiedBy>Настенька</cp:lastModifiedBy>
  <cp:revision>11</cp:revision>
  <dcterms:created xsi:type="dcterms:W3CDTF">2012-09-09T12:37:34Z</dcterms:created>
  <dcterms:modified xsi:type="dcterms:W3CDTF">2012-09-09T13:16:33Z</dcterms:modified>
</cp:coreProperties>
</file>