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63" r:id="rId2"/>
    <p:sldId id="259" r:id="rId3"/>
    <p:sldId id="260" r:id="rId4"/>
    <p:sldId id="261" r:id="rId5"/>
    <p:sldId id="262" r:id="rId6"/>
    <p:sldId id="258" r:id="rId7"/>
    <p:sldId id="264" r:id="rId8"/>
    <p:sldId id="267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SUS" initials="A" lastIdx="1" clrIdx="0">
    <p:extLst>
      <p:ext uri="{19B8F6BF-5375-455C-9EA6-DF929625EA0E}">
        <p15:presenceInfo xmlns="" xmlns:p15="http://schemas.microsoft.com/office/powerpoint/2012/main" userId="ASUS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9" d="100"/>
          <a:sy n="69" d="100"/>
        </p:scale>
        <p:origin x="-684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46635C-FA7D-460A-B086-7446901C955F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30245C-0115-46B0-B1A6-5CAE4969C88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183791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326EE61A-7F87-4A8B-9FCC-10470116CBF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F35D2A43-4023-4AF4-8945-CA2180F2224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B5C0D3D5-8997-479E-9F57-AD8CC8F2C3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B9298-1A40-403B-B60D-E92FA04A64AD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F06867BB-9F0A-45D5-BC21-B678BE5DC3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27D6EF6D-924F-480D-A486-7787581C39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7DE2B-0839-40FD-A2C5-50AF358A8BD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849416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4FAED2A0-7721-447F-8225-E353B19CCF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BA2DC09D-F6F3-46E6-BA08-18CDC007605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B62AA911-023F-4D95-9673-965D048E52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B9298-1A40-403B-B60D-E92FA04A64AD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B22CD1B8-9061-40A1-9E2A-CA455A01B6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CDB3C7D7-3A91-4541-BB5B-43C9EB6122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7DE2B-0839-40FD-A2C5-50AF358A8BD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478385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="" xmlns:a16="http://schemas.microsoft.com/office/drawing/2014/main" id="{F0B04C72-DA3D-433D-852F-72B739006DD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6F0A9740-BB4D-4381-8F9B-F81C5CE62B2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7C07C72F-D985-4585-8F5B-2979632C5D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B9298-1A40-403B-B60D-E92FA04A64AD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F33AC95B-6BAF-4C05-8185-2F5D450B40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06561869-ED2C-496F-9709-7D3E779279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7DE2B-0839-40FD-A2C5-50AF358A8BD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237839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D794A5C2-3E1E-4104-99F6-98D0D45F9D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7A725DDC-9AA0-4538-A1E0-5A89B86B36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E7825A8C-ECD0-4EC9-B573-AFEC2B37AA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B9298-1A40-403B-B60D-E92FA04A64AD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F51A0AAA-5288-488C-9B98-CE79E0E763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5C040ED9-CAF7-4054-BE78-8C303BD170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7DE2B-0839-40FD-A2C5-50AF358A8BD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252969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ABB158BF-F887-45BD-BB1A-202DF48D3A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63A63C7A-195A-4316-B6FA-034BE19100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4CE5E858-851F-44B1-AB69-C9BC2EE011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B9298-1A40-403B-B60D-E92FA04A64AD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85F19865-666C-4C90-A548-942D67A64E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750588C0-1151-4B7D-9AEC-03C973EE66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7DE2B-0839-40FD-A2C5-50AF358A8BD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867940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36BBBDFD-E081-4932-AAB8-01CDE3A585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9483A0E5-85AE-4354-BDF7-157D1C56160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F774C861-9A20-4AAC-AEAC-05703358C07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BB90B366-1967-4FEC-BA06-6C8B927243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B9298-1A40-403B-B60D-E92FA04A64AD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025475F9-4F21-4008-B82E-DBCB28D426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EA6CF718-15BC-4D44-8321-30D9B7239E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7DE2B-0839-40FD-A2C5-50AF358A8BD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67435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BB54794F-798D-400F-A9C9-A133FB352F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730641CE-A17D-443E-A36F-1145345692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9DBA06CB-0532-4CEE-8136-6CDE67011EC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="" xmlns:a16="http://schemas.microsoft.com/office/drawing/2014/main" id="{1FD1A2AB-CD5C-4880-BDC7-5800D2EF607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="" xmlns:a16="http://schemas.microsoft.com/office/drawing/2014/main" id="{A95B6C83-11F9-4374-B748-6F948FE08D3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="" xmlns:a16="http://schemas.microsoft.com/office/drawing/2014/main" id="{616058AD-845A-4C54-AEF6-863EA39DEB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B9298-1A40-403B-B60D-E92FA04A64AD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="" xmlns:a16="http://schemas.microsoft.com/office/drawing/2014/main" id="{BA22F95B-718D-45EB-823E-62D4810315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="" xmlns:a16="http://schemas.microsoft.com/office/drawing/2014/main" id="{4845125D-162A-4EC4-8A5A-53ED285269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7DE2B-0839-40FD-A2C5-50AF358A8BD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705645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98286590-1F7C-48FB-BF81-EF4C3EDE87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="" xmlns:a16="http://schemas.microsoft.com/office/drawing/2014/main" id="{FFC228E4-28E1-40E9-9E62-7D40897AD3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B9298-1A40-403B-B60D-E92FA04A64AD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="" xmlns:a16="http://schemas.microsoft.com/office/drawing/2014/main" id="{3202A07E-36C4-4E9B-A15A-6E196DB976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="" xmlns:a16="http://schemas.microsoft.com/office/drawing/2014/main" id="{AFAD26FF-44B9-4966-9EF5-A990E63D22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7DE2B-0839-40FD-A2C5-50AF358A8BD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2701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="" xmlns:a16="http://schemas.microsoft.com/office/drawing/2014/main" id="{7046E11D-51FF-46C9-86C9-ADB1CC0F27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B9298-1A40-403B-B60D-E92FA04A64AD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="" xmlns:a16="http://schemas.microsoft.com/office/drawing/2014/main" id="{0FD5E91F-DA92-4D71-BB65-5EB454B3B5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="" xmlns:a16="http://schemas.microsoft.com/office/drawing/2014/main" id="{CBCA7553-C149-43F2-A897-009CDAC749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7DE2B-0839-40FD-A2C5-50AF358A8BD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903953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97CE8E8C-AFE9-4F59-B708-94B8C28CA1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F937A23A-7821-46A3-85C3-F17D1DA29F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A9C71A64-0A69-4506-848D-6F320863C47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1C3C837C-C469-4C75-8661-7989C1AF6D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B9298-1A40-403B-B60D-E92FA04A64AD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0FD65A8F-B577-4F8C-883E-F20A92353C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EFFB5E4F-6718-4B0F-920A-A9E693BAED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7DE2B-0839-40FD-A2C5-50AF358A8BD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608460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D514675D-8261-4957-9210-4F3D57FAD3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="" xmlns:a16="http://schemas.microsoft.com/office/drawing/2014/main" id="{3E514D96-D172-4561-BE55-33B99D665A9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F48BA4D1-17A9-47D8-A6EA-2159273E4D6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5A1024B1-A830-4A26-A2D8-CC00A16A74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B9298-1A40-403B-B60D-E92FA04A64AD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D12FD69F-3BAE-44C7-BF98-EC4368257C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2EA2F6B6-A441-4155-9E44-E4F35BE385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7DE2B-0839-40FD-A2C5-50AF358A8BD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516563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EADCCF75-B4AF-4A2C-B315-82DD2C6AB1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8D1DFBD3-0036-42D8-9193-D6E8476623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44029CD9-1B2F-4B28-84DB-DE30BE1CDFC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2B9298-1A40-403B-B60D-E92FA04A64AD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0D211412-90F5-4750-AC09-96DEF8FEBB5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143EF76C-D2B1-420D-8270-72E2C803BFB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17DE2B-0839-40FD-A2C5-50AF358A8BD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869306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C18BA06D-E118-4C87-905B-075614E5D5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76938" y="365125"/>
            <a:ext cx="8676861" cy="132556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6" name="Объект 5">
            <a:extLst>
              <a:ext uri="{FF2B5EF4-FFF2-40B4-BE49-F238E27FC236}">
                <a16:creationId xmlns="" xmlns:a16="http://schemas.microsoft.com/office/drawing/2014/main" id="{6D76D107-429C-49F2-8F75-3B6668557F10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192001" cy="6857999"/>
          </a:xfrm>
        </p:spPr>
      </p:pic>
      <p:pic>
        <p:nvPicPr>
          <p:cNvPr id="8" name="Объект 7">
            <a:extLst>
              <a:ext uri="{FF2B5EF4-FFF2-40B4-BE49-F238E27FC236}">
                <a16:creationId xmlns="" xmlns:a16="http://schemas.microsoft.com/office/drawing/2014/main" id="{1FA91E01-7F57-4AAF-8334-222D3641DC5D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6453" y="241818"/>
            <a:ext cx="3392824" cy="5088757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C13AEF2A-AF68-480F-B0E2-24A0FAED123B}"/>
              </a:ext>
            </a:extLst>
          </p:cNvPr>
          <p:cNvSpPr txBox="1"/>
          <p:nvPr/>
        </p:nvSpPr>
        <p:spPr>
          <a:xfrm>
            <a:off x="637310" y="1717964"/>
            <a:ext cx="739832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</a:t>
            </a:r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автономное дошкольное образовательное учреждение детский сад №41 ГО г. Нефтекамск РБ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="" xmlns:a16="http://schemas.microsoft.com/office/drawing/2014/main" id="{8BC0EEAA-A620-48B2-A3A1-E943FE644043}"/>
              </a:ext>
            </a:extLst>
          </p:cNvPr>
          <p:cNvSpPr txBox="1"/>
          <p:nvPr/>
        </p:nvSpPr>
        <p:spPr>
          <a:xfrm>
            <a:off x="1080655" y="3588327"/>
            <a:ext cx="580080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Валинурова</a:t>
            </a:r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Гульнара </a:t>
            </a:r>
            <a:r>
              <a:rPr lang="ru-RU" sz="28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Эльмаровна</a:t>
            </a:r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Педагогический стаж – </a:t>
            </a:r>
          </a:p>
          <a:p>
            <a:pPr algn="ctr"/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 год 10 месяцев.</a:t>
            </a:r>
          </a:p>
        </p:txBody>
      </p:sp>
      <p:pic>
        <p:nvPicPr>
          <p:cNvPr id="7" name="Рисунок 6" descr="logo.pn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1911928" y="263237"/>
            <a:ext cx="5167745" cy="224684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816789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="" xmlns:a16="http://schemas.microsoft.com/office/drawing/2014/main" id="{A682F7EA-DF48-4D83-BF3F-0313575A5D9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1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3C07E989-5360-4FE2-B440-231F648FECD2}"/>
              </a:ext>
            </a:extLst>
          </p:cNvPr>
          <p:cNvSpPr txBox="1"/>
          <p:nvPr/>
        </p:nvSpPr>
        <p:spPr>
          <a:xfrm>
            <a:off x="397564" y="397562"/>
            <a:ext cx="649356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Педагогическое кредо</a:t>
            </a:r>
            <a:r>
              <a:rPr lang="ru-RU" sz="4000" b="1" i="1" dirty="0"/>
              <a:t>: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314AECEE-5E86-4A4D-BB73-86394C048A25}"/>
              </a:ext>
            </a:extLst>
          </p:cNvPr>
          <p:cNvSpPr txBox="1"/>
          <p:nvPr/>
        </p:nvSpPr>
        <p:spPr>
          <a:xfrm>
            <a:off x="636104" y="1921565"/>
            <a:ext cx="5804453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 – он вечный созидатель,</a:t>
            </a:r>
          </a:p>
          <a:p>
            <a:r>
              <a:rPr lang="ru-RU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Он жизни учит и любви к труду.</a:t>
            </a:r>
          </a:p>
          <a:p>
            <a:r>
              <a:rPr lang="ru-RU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 педагог, наставник, воспитатель.</a:t>
            </a:r>
          </a:p>
          <a:p>
            <a:r>
              <a:rPr lang="ru-RU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что благодарю свою судьбу.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="" xmlns:a16="http://schemas.microsoft.com/office/drawing/2014/main" id="{B6CEF14E-E13F-4F8A-A25B-3D466D181A5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0556" y="1431234"/>
            <a:ext cx="5115339" cy="3823716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="" xmlns:p14="http://schemas.microsoft.com/office/powerpoint/2010/main" val="649755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="" xmlns:a16="http://schemas.microsoft.com/office/drawing/2014/main" id="{A5C26FDC-A354-4734-B78C-D76182D3184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0703E913-B317-4624-89E9-6BC032E22230}"/>
              </a:ext>
            </a:extLst>
          </p:cNvPr>
          <p:cNvSpPr txBox="1"/>
          <p:nvPr/>
        </p:nvSpPr>
        <p:spPr>
          <a:xfrm>
            <a:off x="1696276" y="397566"/>
            <a:ext cx="854765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Добро пожаловать в мою группу!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="" xmlns:a16="http://schemas.microsoft.com/office/drawing/2014/main" id="{6DE399FC-F4E8-4F0B-A2AB-4B89637B389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576" y="2200841"/>
            <a:ext cx="5584526" cy="4166826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B29D894A-921C-43CD-A93F-ECDD365786CD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2200841"/>
            <a:ext cx="5710424" cy="4166825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="" xmlns:p14="http://schemas.microsoft.com/office/powerpoint/2010/main" val="930699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="" xmlns:a16="http://schemas.microsoft.com/office/drawing/2014/main" id="{5C6E71EA-78CD-45EF-984E-955128223CD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="" xmlns:a16="http://schemas.microsoft.com/office/drawing/2014/main" id="{2ADB013C-2BB4-46F9-AE2B-D32501B5FD3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4655" y="445174"/>
            <a:ext cx="5375563" cy="2988343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7" name="Рисунок 6">
            <a:extLst>
              <a:ext uri="{FF2B5EF4-FFF2-40B4-BE49-F238E27FC236}">
                <a16:creationId xmlns="" xmlns:a16="http://schemas.microsoft.com/office/drawing/2014/main" id="{AE196E6F-9DA8-46EE-AFEF-016F4C6A2DA9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1913" y="3660009"/>
            <a:ext cx="5359869" cy="2988343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1" name="Рисунок 10">
            <a:extLst>
              <a:ext uri="{FF2B5EF4-FFF2-40B4-BE49-F238E27FC236}">
                <a16:creationId xmlns="" xmlns:a16="http://schemas.microsoft.com/office/drawing/2014/main" id="{0D2D1E2E-EA05-4E89-93E7-E54F53D9D98E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9382" y="1409850"/>
            <a:ext cx="2087516" cy="4175032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9" name="Рисунок 8" descr="pj6k8fdZO59R3eHcTX-dcTxFa8YB748mKUlP9c0BbAzkGRskCLLxy5T6pxBstUrgjcpHWacrBgtdfPXz0iviH7wx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512619" y="214747"/>
            <a:ext cx="3179618" cy="3179618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10" name="TextBox 9"/>
          <p:cNvSpPr txBox="1"/>
          <p:nvPr/>
        </p:nvSpPr>
        <p:spPr>
          <a:xfrm>
            <a:off x="429491" y="4378036"/>
            <a:ext cx="29371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«Наши занятия!»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857586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="" xmlns:a16="http://schemas.microsoft.com/office/drawing/2014/main" id="{AD27BBF5-629F-45FA-BC45-9FAA67F1E5F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="" xmlns:a16="http://schemas.microsoft.com/office/drawing/2014/main" id="{175D3588-47F3-4566-957C-21D15D65E60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6226" y="3049730"/>
            <a:ext cx="6357103" cy="3178552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1" name="Рисунок 10">
            <a:extLst>
              <a:ext uri="{FF2B5EF4-FFF2-40B4-BE49-F238E27FC236}">
                <a16:creationId xmlns="" xmlns:a16="http://schemas.microsoft.com/office/drawing/2014/main" id="{79706364-D9EB-4B5D-9DA1-A3672EA7EB1E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2488" y="1348684"/>
            <a:ext cx="2646294" cy="5292587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CF4CA024-0A59-41F4-BFF0-4E165EF699AC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607304" y="384313"/>
            <a:ext cx="4562208" cy="2281104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="" xmlns:p14="http://schemas.microsoft.com/office/powerpoint/2010/main" val="3590007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="" xmlns:a16="http://schemas.microsoft.com/office/drawing/2014/main" id="{54979542-379F-49BD-8A4E-BF6F435BDE1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EBBC6126-6ED3-47E5-AE99-FB69120BCFAB}"/>
              </a:ext>
            </a:extLst>
          </p:cNvPr>
          <p:cNvSpPr txBox="1"/>
          <p:nvPr/>
        </p:nvSpPr>
        <p:spPr>
          <a:xfrm>
            <a:off x="6573078" y="410817"/>
            <a:ext cx="493410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36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«Башкортостан – мой край родной»</a:t>
            </a:r>
            <a:endParaRPr lang="ru-RU" sz="36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6570953E-508A-49EB-8012-6029739EF92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072" y="288897"/>
            <a:ext cx="5826219" cy="3008486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8" name="Рисунок 7">
            <a:extLst>
              <a:ext uri="{FF2B5EF4-FFF2-40B4-BE49-F238E27FC236}">
                <a16:creationId xmlns="" xmlns:a16="http://schemas.microsoft.com/office/drawing/2014/main" id="{3AA5AAF4-7FDF-4695-8DD9-F40515D49B3B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8553" y="3114299"/>
            <a:ext cx="5256445" cy="3501886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0" name="Рисунок 9">
            <a:extLst>
              <a:ext uri="{FF2B5EF4-FFF2-40B4-BE49-F238E27FC236}">
                <a16:creationId xmlns="" xmlns:a16="http://schemas.microsoft.com/office/drawing/2014/main" id="{51F6B2E6-D42E-483B-938B-E880D58E085D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005" y="3562801"/>
            <a:ext cx="5850831" cy="2925416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="" xmlns:p14="http://schemas.microsoft.com/office/powerpoint/2010/main" val="3379740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08C59646-B0A1-4EE4-9146-754C2E10BFC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="" xmlns:a16="http://schemas.microsoft.com/office/drawing/2014/main" id="{D9238A9C-166A-4A29-A85A-088A3315B48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7585" y="3211994"/>
            <a:ext cx="5053493" cy="3429001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1662B159-9234-4705-B96D-99BEAB928B7C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626" y="3211996"/>
            <a:ext cx="4586333" cy="34290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352CF7AB-C3E3-47F2-B5B9-9C06F7F0F7CB}"/>
              </a:ext>
            </a:extLst>
          </p:cNvPr>
          <p:cNvSpPr txBox="1"/>
          <p:nvPr/>
        </p:nvSpPr>
        <p:spPr>
          <a:xfrm>
            <a:off x="1099930" y="217004"/>
            <a:ext cx="1024393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«Единый </a:t>
            </a:r>
            <a:r>
              <a:rPr 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день безопасности дорожного </a:t>
            </a:r>
            <a:r>
              <a:rPr lang="ru-RU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движения»</a:t>
            </a:r>
          </a:p>
        </p:txBody>
      </p:sp>
      <p:pic>
        <p:nvPicPr>
          <p:cNvPr id="10" name="Рисунок 9">
            <a:extLst>
              <a:ext uri="{FF2B5EF4-FFF2-40B4-BE49-F238E27FC236}">
                <a16:creationId xmlns="" xmlns:a16="http://schemas.microsoft.com/office/drawing/2014/main" id="{EFD979A5-556A-4B6F-BBC2-4B5CD3633EAE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8522" y="920361"/>
            <a:ext cx="3488017" cy="2607837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4" name="Рисунок 13">
            <a:extLst>
              <a:ext uri="{FF2B5EF4-FFF2-40B4-BE49-F238E27FC236}">
                <a16:creationId xmlns="" xmlns:a16="http://schemas.microsoft.com/office/drawing/2014/main" id="{24E0AFEC-E4C8-4D58-82C7-12308074A8FD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627" y="891720"/>
            <a:ext cx="2777704" cy="2076768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6" name="Рисунок 15">
            <a:extLst>
              <a:ext uri="{FF2B5EF4-FFF2-40B4-BE49-F238E27FC236}">
                <a16:creationId xmlns="" xmlns:a16="http://schemas.microsoft.com/office/drawing/2014/main" id="{F9026BCC-F001-45AB-A91D-88EF182A16CB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0887" y="920361"/>
            <a:ext cx="3374104" cy="252267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="" xmlns:p14="http://schemas.microsoft.com/office/powerpoint/2010/main" val="1418853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08C59646-B0A1-4EE4-9146-754C2E10BFC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560618" y="651164"/>
            <a:ext cx="6262255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44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400" b="1" i="1" dirty="0" smtClean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44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image.pn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627417" y="2715489"/>
            <a:ext cx="4514850" cy="37147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3784574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181</TotalTime>
  <Words>83</Words>
  <Application>Microsoft Office PowerPoint</Application>
  <PresentationFormat>Произвольный</PresentationFormat>
  <Paragraphs>15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ASUS</dc:creator>
  <cp:lastModifiedBy>Gulnaz</cp:lastModifiedBy>
  <cp:revision>17</cp:revision>
  <dcterms:created xsi:type="dcterms:W3CDTF">2022-10-27T16:16:35Z</dcterms:created>
  <dcterms:modified xsi:type="dcterms:W3CDTF">2022-11-05T19:23:23Z</dcterms:modified>
</cp:coreProperties>
</file>