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8" r:id="rId5"/>
    <p:sldId id="262" r:id="rId6"/>
    <p:sldId id="265" r:id="rId7"/>
    <p:sldId id="266" r:id="rId8"/>
    <p:sldId id="263" r:id="rId9"/>
    <p:sldId id="264" r:id="rId10"/>
    <p:sldId id="269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90" d="100"/>
          <a:sy n="90" d="100"/>
        </p:scale>
        <p:origin x="-102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tatic.howstuffworks.com/gif/how-to-draw-animals-31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chemu4ka.ru/obezjanka.jp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357158" y="357166"/>
            <a:ext cx="8501122" cy="3714776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Борис Житков  </a:t>
            </a:r>
            <a:br>
              <a:rPr lang="ru-RU" sz="66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 обезьянку»</a:t>
            </a:r>
            <a:endParaRPr lang="es-ES" sz="6600" b="1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2500298" y="6429396"/>
            <a:ext cx="6400800" cy="1809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dirty="0" smtClean="0"/>
              <a:t>Стр. 183 – 184 прочитать, пересказать, Р.Т. задание 1</a:t>
            </a:r>
            <a:br>
              <a:rPr lang="ru-RU" dirty="0" smtClean="0"/>
            </a:br>
            <a:endParaRPr lang="ru-RU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6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внимание, ребята</a:t>
            </a:r>
            <a:endParaRPr lang="ru-RU" sz="6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Картинка 4 из 674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2745">
            <a:off x="5663455" y="3617865"/>
            <a:ext cx="2908917" cy="2473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715436" cy="3442394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Речевая разминка</a:t>
            </a:r>
            <a:br>
              <a:rPr lang="ru-RU" sz="32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Берегите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эти воды, эти земли.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Даже малую былинку любя.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Берегите всех зверят внутри природы,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Убивайте лишь зверей внутри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себя.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979712" y="3789040"/>
            <a:ext cx="6878568" cy="233712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1ряд, прочитайте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ряд, прочитайте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ряда, прочитайте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выразительно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/>
      <p:bldP spid="7373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69" y="2852936"/>
            <a:ext cx="6786611" cy="3576460"/>
          </a:xfrm>
        </p:spPr>
        <p:txBody>
          <a:bodyPr/>
          <a:lstStyle/>
          <a:p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Найди имя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обезьянки</a:t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1"/>
            <a:ext cx="8715436" cy="2782661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Кто является главным героем</a:t>
            </a:r>
            <a:r>
              <a:rPr lang="ru-RU" sz="4000" dirty="0" smtClean="0"/>
              <a:t>?</a:t>
            </a:r>
          </a:p>
          <a:p>
            <a:pPr algn="ctr"/>
            <a:r>
              <a:rPr lang="ru-RU" sz="4000" dirty="0" smtClean="0"/>
              <a:t>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Картинка 13 из 674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556792"/>
            <a:ext cx="1714500" cy="1152525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43808" y="3501008"/>
          <a:ext cx="4824535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907"/>
                <a:gridCol w="964907"/>
                <a:gridCol w="964907"/>
                <a:gridCol w="964907"/>
                <a:gridCol w="964907"/>
              </a:tblGrid>
              <a:tr h="55806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06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06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06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06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5" y="764705"/>
          <a:ext cx="6120680" cy="374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</a:tblGrid>
              <a:tr h="74888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3419872" y="1844824"/>
            <a:ext cx="15121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932040" y="1844824"/>
            <a:ext cx="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2708920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140968"/>
            <a:ext cx="6648202" cy="3413825"/>
          </a:xfrm>
        </p:spPr>
        <p:txBody>
          <a:bodyPr/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3. К какому эпизоду относится данная иллюстрация?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48679"/>
            <a:ext cx="8715435" cy="3744417"/>
          </a:xfrm>
        </p:spPr>
        <p:txBody>
          <a:bodyPr/>
          <a:lstStyle/>
          <a:p>
            <a:pPr algn="ctr"/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в тетрадях</a:t>
            </a:r>
          </a:p>
          <a:p>
            <a:pPr marL="457200" lvl="0" indent="-457200" algn="just">
              <a:buAutoNum type="arabicPeriod"/>
            </a:pPr>
            <a:r>
              <a:rPr lang="ru-RU" sz="2400" dirty="0" smtClean="0"/>
              <a:t>Найди </a:t>
            </a:r>
            <a:r>
              <a:rPr lang="ru-RU" sz="2400" dirty="0" smtClean="0"/>
              <a:t>в тексте и запиши описание Яшки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 smtClean="0"/>
              <a:t>2. Как </a:t>
            </a:r>
            <a:r>
              <a:rPr lang="ru-RU" sz="2400" dirty="0" smtClean="0"/>
              <a:t>вёл себя Яшка на новом месте? Ответ отметь    .</a:t>
            </a:r>
          </a:p>
          <a:p>
            <a:r>
              <a:rPr lang="ru-RU" sz="2400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Забился в угол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Стал прыгать по верхам, скалить зубы, строить морды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Спокойно осматривал новую обстановку</a:t>
            </a:r>
          </a:p>
          <a:p>
            <a:pPr marL="457200" lvl="0" indent="-457200" algn="ctr">
              <a:buAutoNum type="arabicPeriod"/>
            </a:pPr>
            <a:endParaRPr lang="ru-RU" sz="2400" dirty="0" smtClean="0"/>
          </a:p>
          <a:p>
            <a:pPr algn="ctr"/>
            <a:endParaRPr lang="ru-RU" sz="2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но 2 3"/>
          <p:cNvSpPr/>
          <p:nvPr/>
        </p:nvSpPr>
        <p:spPr>
          <a:xfrm>
            <a:off x="7884368" y="1052736"/>
            <a:ext cx="216024" cy="288032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2 4"/>
          <p:cNvSpPr/>
          <p:nvPr/>
        </p:nvSpPr>
        <p:spPr>
          <a:xfrm>
            <a:off x="323528" y="2276872"/>
            <a:ext cx="216024" cy="288032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3563888" y="4077072"/>
            <a:ext cx="4095338" cy="255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286520"/>
            <a:ext cx="7772400" cy="1968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214290"/>
            <a:ext cx="6637356" cy="5929353"/>
          </a:xfrm>
        </p:spPr>
        <p:txBody>
          <a:bodyPr/>
          <a:lstStyle/>
          <a:p>
            <a:pPr algn="ctr"/>
            <a:r>
              <a:rPr lang="ru-RU" sz="5400" b="1" i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5400" b="1" i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Глазки видят всё вокруг,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Обведу я ими круг.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Глазком видеть всё дано-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Где окно, а где кино.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Обведу я ими круг,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Погляжу на мир вокруг.</a:t>
            </a:r>
            <a:endParaRPr lang="ru-RU" sz="32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96752"/>
            <a:ext cx="6791648" cy="5358041"/>
          </a:xfrm>
        </p:spPr>
        <p:txBody>
          <a:bodyPr/>
          <a:lstStyle/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Буфет-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Шкаф для хранения посуды, столового белья, закусок, напитков. </a:t>
            </a:r>
            <a:endParaRPr lang="ru-RU" sz="2800" b="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04664"/>
            <a:ext cx="8786873" cy="1052736"/>
          </a:xfrm>
        </p:spPr>
        <p:txBody>
          <a:bodyPr/>
          <a:lstStyle/>
          <a:p>
            <a:pPr algn="ctr"/>
            <a:r>
              <a:rPr lang="ru-RU" sz="36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  <a:p>
            <a:pPr algn="ctr"/>
            <a:endParaRPr lang="ru-RU" sz="3200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antares-mebel.ru/files/main_photo.php/wc1827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24944"/>
            <a:ext cx="4536504" cy="352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357958"/>
            <a:ext cx="7772400" cy="1253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1"/>
            <a:ext cx="8643998" cy="3574750"/>
          </a:xfrm>
        </p:spPr>
        <p:txBody>
          <a:bodyPr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2051720" y="188640"/>
            <a:ext cx="65527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357958"/>
            <a:ext cx="7772400" cy="2682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2853"/>
            <a:ext cx="8715435" cy="4071966"/>
          </a:xfrm>
        </p:spPr>
        <p:txBody>
          <a:bodyPr/>
          <a:lstStyle/>
          <a:p>
            <a:pPr algn="just"/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2195736" y="116632"/>
            <a:ext cx="676875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143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Борис Житков   «Про обезьянку»</vt:lpstr>
      <vt:lpstr>Речевая разминка  Берегите эти воды, эти земли. Даже малую былинку любя. Берегите всех зверят внутри природы, Убивайте лишь зверей внутри себя.</vt:lpstr>
      <vt:lpstr>Найди имя обезьянки </vt:lpstr>
      <vt:lpstr>Слайд 4</vt:lpstr>
      <vt:lpstr>3. К какому эпизоду относится данная иллюстрация?</vt:lpstr>
      <vt:lpstr>Слайд 6</vt:lpstr>
      <vt:lpstr>Буфет- Шкаф для хранения посуды, столового белья, закусок, напитков. </vt:lpstr>
      <vt:lpstr>Слайд 8</vt:lpstr>
      <vt:lpstr>Слайд 9</vt:lpstr>
      <vt:lpstr>Домашнее задание   Стр. 183 – 184 прочитать, пересказать, Р.Т. задание 1 </vt:lpstr>
      <vt:lpstr>Спасибо за внимание, ребята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Андрей</cp:lastModifiedBy>
  <cp:revision>350</cp:revision>
  <dcterms:created xsi:type="dcterms:W3CDTF">2010-05-23T14:28:12Z</dcterms:created>
  <dcterms:modified xsi:type="dcterms:W3CDTF">2013-02-03T17:10:38Z</dcterms:modified>
</cp:coreProperties>
</file>