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214554"/>
            <a:ext cx="3500462" cy="4519620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5551520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Много бед таят леса.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Волк, медведь там и лиса!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Наш зверек живет в тревоге,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От беды уносит ноги...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Ну-ка, быстро отгадай-ка,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Как зверек зовется? ... 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Прыгун-трусишка: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Хвост-коротышка,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Глазки с косинкой,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Ушки вдоль спинки,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Одежка в два цвета –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На зиму, на лето.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000240"/>
            <a:ext cx="3781435" cy="4405319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4746428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Появился </a:t>
            </a:r>
            <a:r>
              <a:rPr lang="ru-RU" sz="3200" b="1" dirty="0" err="1" smtClean="0">
                <a:solidFill>
                  <a:schemeClr val="bg1"/>
                </a:solidFill>
              </a:rPr>
              <a:t>коняшка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 полосатой тельняшке.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 жару не раздевается,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Прямо в ней купается.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 тельняшке в обтяжку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По Африке скачет.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Хоть жарко бедняжке,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Не может иначе.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Чужды ей лесные дебри.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По саванне мчится…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28992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"/>
            <a:ext cx="350043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2-1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876"/>
            <a:ext cx="8715404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786314" y="1357298"/>
            <a:ext cx="3381382" cy="5072073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4282" y="214290"/>
            <a:ext cx="54318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Буква </a:t>
            </a:r>
            <a:r>
              <a:rPr lang="ru-RU" sz="3200" b="1" dirty="0" err="1" smtClean="0">
                <a:solidFill>
                  <a:schemeClr val="bg1"/>
                </a:solidFill>
              </a:rPr>
              <a:t>Зэ</a:t>
            </a:r>
            <a:r>
              <a:rPr lang="ru-RU" sz="3200" b="1" dirty="0" smtClean="0">
                <a:solidFill>
                  <a:schemeClr val="bg1"/>
                </a:solidFill>
              </a:rPr>
              <a:t> – замок висячий,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Ищем ключик ей в придачу.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428604"/>
            <a:ext cx="7929618" cy="59472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Светлана\Рабочий стол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14356"/>
            <a:ext cx="7858180" cy="5072098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131</TotalTime>
  <Words>109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18</cp:revision>
  <dcterms:modified xsi:type="dcterms:W3CDTF">2020-11-07T15:15:56Z</dcterms:modified>
</cp:coreProperties>
</file>