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142852"/>
            <a:ext cx="37862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Роет норы он умело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Знает, любит это дело.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Потому кроту и друг,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А зовут его 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57686" y="142852"/>
            <a:ext cx="47863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Есть на мордочке полоски,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Буровато-серый цветом.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Серебрится!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00562" y="1500174"/>
            <a:ext cx="45005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Роет землю, словно плуг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Скромный труженик …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571744"/>
            <a:ext cx="5842354" cy="4000528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14810" y="214290"/>
            <a:ext cx="467737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Хожу в пушистой шубе,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живу в густом лесу.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В дупле на старом дубе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орешки я грызу.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4714884"/>
            <a:ext cx="431252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Хожу в пушистой шубке,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Живу в густом лесу.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В лесу на старом дубе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Орешки я грызу.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2844" y="142852"/>
            <a:ext cx="392909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С ветки на ветку,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Быстрый, как мяч,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Скачет по лесу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Рыжий циркач.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Вот на лету он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шишку сорвал,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Прыгнул на ствол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И в дупло убежал.</a:t>
            </a:r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2786058"/>
            <a:ext cx="4619608" cy="3552821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2-1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857628"/>
            <a:ext cx="8715404" cy="281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14290"/>
            <a:ext cx="4262418" cy="3267069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214290"/>
            <a:ext cx="4286280" cy="3286148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714356"/>
            <a:ext cx="363990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Буква </a:t>
            </a:r>
            <a:r>
              <a:rPr lang="ru-RU" sz="3200" b="1" dirty="0" err="1" smtClean="0">
                <a:solidFill>
                  <a:schemeClr val="bg1"/>
                </a:solidFill>
              </a:rPr>
              <a:t>Бэ</a:t>
            </a:r>
            <a:r>
              <a:rPr lang="ru-RU" sz="3200" b="1" dirty="0" smtClean="0">
                <a:solidFill>
                  <a:schemeClr val="bg1"/>
                </a:solidFill>
              </a:rPr>
              <a:t> –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проснётся рано.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Буква </a:t>
            </a:r>
            <a:r>
              <a:rPr lang="ru-RU" sz="3200" b="1" dirty="0" err="1" smtClean="0">
                <a:solidFill>
                  <a:schemeClr val="bg1"/>
                </a:solidFill>
              </a:rPr>
              <a:t>Бэ</a:t>
            </a:r>
            <a:r>
              <a:rPr lang="ru-RU" sz="3200" b="1" dirty="0" smtClean="0">
                <a:solidFill>
                  <a:schemeClr val="bg1"/>
                </a:solidFill>
              </a:rPr>
              <a:t> –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Бочонок с краном.</a:t>
            </a:r>
          </a:p>
        </p:txBody>
      </p:sp>
      <p:pic>
        <p:nvPicPr>
          <p:cNvPr id="1026" name="Picture 2" descr="в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708956" y="142852"/>
            <a:ext cx="4250856" cy="6429420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285728"/>
            <a:ext cx="8429684" cy="632226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Светлана\Рабочий стол\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2185" y="1231157"/>
            <a:ext cx="7199630" cy="4395685"/>
          </a:xfrm>
          <a:prstGeom prst="rect">
            <a:avLst/>
          </a:prstGeom>
          <a:noFill/>
          <a:ln w="63500" cmpd="sng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204</TotalTime>
  <Words>119</Words>
  <Application>Microsoft Office PowerPoint</Application>
  <PresentationFormat>Экран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41</cp:revision>
  <dcterms:modified xsi:type="dcterms:W3CDTF">2020-11-14T13:12:49Z</dcterms:modified>
</cp:coreProperties>
</file>