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53578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 скользит по светлой глади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Ученической тетради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Белым лебедем прекрасным,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Ставшим от позора красным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 бездельника, плутишку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Непослушного мальчишку?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То, за что его ругают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конфет в обед лишают.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 легким росчерком пера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Появилась цифра...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4857760"/>
            <a:ext cx="47863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 Серёжи карандашик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ещё один — у Даши.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Сколько же у малышей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 двоих карандашей?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000108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65163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Все время стучит, деревья долбит.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Но их не калечит, а только лечит.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500174"/>
            <a:ext cx="39290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Кто в беретке ярко-красной,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черной курточке атласной?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 меня он не глядит,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Все стучит, стучит, стучит.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85860"/>
            <a:ext cx="4186250" cy="53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478632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Я по дереву стучу, червячка добыть хочу,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Хоть и скрылся под корой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Все равно он будет мой!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2-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857628"/>
            <a:ext cx="8715404" cy="281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42899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0"/>
            <a:ext cx="3214678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411657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Дэ</a:t>
            </a:r>
            <a:r>
              <a:rPr lang="ru-RU" sz="3200" b="1" dirty="0" smtClean="0">
                <a:solidFill>
                  <a:schemeClr val="bg1"/>
                </a:solidFill>
              </a:rPr>
              <a:t> – это домик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аккуратный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высокой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крышею двускатной.</a:t>
            </a:r>
          </a:p>
        </p:txBody>
      </p:sp>
      <p:pic>
        <p:nvPicPr>
          <p:cNvPr id="2" name="Picture 2" descr="в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43438" y="214290"/>
            <a:ext cx="4238639" cy="635795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85728"/>
            <a:ext cx="8358246" cy="626868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57232"/>
            <a:ext cx="7643866" cy="4929222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179</TotalTime>
  <Words>130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55</cp:revision>
  <dcterms:modified xsi:type="dcterms:W3CDTF">2020-11-21T06:57:36Z</dcterms:modified>
</cp:coreProperties>
</file>