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428868"/>
            <a:ext cx="4286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 Круглое, румяное,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Я расту на ветке;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Любят меня взрослые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И маленькие детки.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572008"/>
            <a:ext cx="52864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Я румяную Матрешку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От подруг не оторву.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Подожду, когда Матрешка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Упадет сама в траву.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14290"/>
            <a:ext cx="79295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Круглые зелёные на дереве растут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Как бочок краснеет, тут их и сорвут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Сладкие и спелые соберут в корзинку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Все на вид красивые, прямо как с картинки.</a:t>
            </a:r>
          </a:p>
        </p:txBody>
      </p:sp>
      <p:pic>
        <p:nvPicPr>
          <p:cNvPr id="7" name="Рисунок 6" descr="0227742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2928934"/>
            <a:ext cx="3364194" cy="3707100"/>
          </a:xfrm>
          <a:prstGeom prst="rect">
            <a:avLst/>
          </a:prstGeom>
          <a:ln w="63500" cmpd="sng">
            <a:solidFill>
              <a:srgbClr val="FF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571480"/>
            <a:ext cx="40719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Я  сказала  про  себя: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«Хоккеист известный  Я».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Шайба   прямо   в   цель   летит: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«Гол!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Закончен   алфавит!»</a:t>
            </a:r>
          </a:p>
        </p:txBody>
      </p:sp>
      <p:pic>
        <p:nvPicPr>
          <p:cNvPr id="1026" name="Picture 2" descr="в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572000" y="357166"/>
            <a:ext cx="4146930" cy="6272232"/>
          </a:xfrm>
          <a:prstGeom prst="rect">
            <a:avLst/>
          </a:prstGeom>
          <a:noFill/>
          <a:ln w="635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572428" cy="5429288"/>
          </a:xfrm>
          <a:prstGeom prst="rect">
            <a:avLst/>
          </a:prstGeom>
          <a:noFill/>
          <a:ln w="63500" cmpd="sng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357166"/>
            <a:ext cx="8072494" cy="60543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7554" y="1071546"/>
            <a:ext cx="13548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[</a:t>
            </a:r>
            <a:r>
              <a:rPr lang="ru-RU" sz="6000" b="1" dirty="0" err="1" smtClean="0">
                <a:solidFill>
                  <a:srgbClr val="00B050"/>
                </a:solidFill>
              </a:rPr>
              <a:t>й</a:t>
            </a:r>
            <a:r>
              <a:rPr lang="en-US" sz="6000" b="1" dirty="0" smtClean="0">
                <a:solidFill>
                  <a:srgbClr val="00B050"/>
                </a:solidFill>
              </a:rPr>
              <a:t>’</a:t>
            </a:r>
            <a:r>
              <a:rPr lang="en-US" sz="6000" b="1" dirty="0" smtClean="0">
                <a:solidFill>
                  <a:schemeClr val="bg1"/>
                </a:solidFill>
              </a:rPr>
              <a:t>]</a:t>
            </a:r>
          </a:p>
          <a:p>
            <a:r>
              <a:rPr lang="en-US" sz="6000" b="1" dirty="0" smtClean="0">
                <a:solidFill>
                  <a:schemeClr val="bg1"/>
                </a:solidFill>
              </a:rPr>
              <a:t>[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en-US" sz="6000" b="1" dirty="0" smtClean="0">
                <a:solidFill>
                  <a:schemeClr val="bg1"/>
                </a:solidFill>
              </a:rPr>
              <a:t>]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1571612"/>
            <a:ext cx="6014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00298" y="214290"/>
            <a:ext cx="2644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2060"/>
                </a:solidFill>
              </a:rPr>
              <a:t>2 звука:</a:t>
            </a:r>
            <a:endParaRPr lang="ru-RU" sz="5400" b="1" cap="none" spc="0" dirty="0">
              <a:ln w="50800"/>
              <a:solidFill>
                <a:srgbClr val="002060"/>
              </a:solidFill>
              <a:effectLst/>
            </a:endParaRPr>
          </a:p>
        </p:txBody>
      </p:sp>
      <p:sp>
        <p:nvSpPr>
          <p:cNvPr id="24" name="Стрелка вверх 23"/>
          <p:cNvSpPr/>
          <p:nvPr/>
        </p:nvSpPr>
        <p:spPr>
          <a:xfrm rot="3605026">
            <a:off x="3010040" y="1522206"/>
            <a:ext cx="173386" cy="781962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7800612">
            <a:off x="2985050" y="2065769"/>
            <a:ext cx="162579" cy="781962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Рисунок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6313" y="3500438"/>
            <a:ext cx="4095777" cy="307183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8" name="TextBox 17"/>
          <p:cNvSpPr txBox="1"/>
          <p:nvPr/>
        </p:nvSpPr>
        <p:spPr>
          <a:xfrm>
            <a:off x="5214942" y="2285992"/>
            <a:ext cx="163544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r>
              <a:rPr lang="ru-RU" sz="3600" b="1" dirty="0" smtClean="0"/>
              <a:t>блоко</a:t>
            </a:r>
            <a:endParaRPr lang="ru-RU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215206" y="2285992"/>
            <a:ext cx="124271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м</a:t>
            </a:r>
            <a:r>
              <a:rPr lang="ru-RU" sz="3600" b="1" dirty="0" smtClean="0">
                <a:solidFill>
                  <a:srgbClr val="FF0000"/>
                </a:solidFill>
              </a:rPr>
              <a:t>ая</a:t>
            </a:r>
            <a:r>
              <a:rPr lang="ru-RU" sz="3600" b="1" dirty="0" smtClean="0"/>
              <a:t>к</a:t>
            </a:r>
            <a:endParaRPr lang="ru-RU" sz="3600" b="1" dirty="0"/>
          </a:p>
        </p:txBody>
      </p:sp>
      <p:pic>
        <p:nvPicPr>
          <p:cNvPr id="26" name="Рисунок 25" descr="lighthous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00892" y="571480"/>
            <a:ext cx="2000264" cy="1500198"/>
          </a:xfrm>
          <a:prstGeom prst="rect">
            <a:avLst/>
          </a:prstGeom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952747"/>
            <a:ext cx="2786082" cy="3714776"/>
          </a:xfrm>
          <a:prstGeom prst="rect">
            <a:avLst/>
          </a:prstGeom>
          <a:noFill/>
          <a:ln w="63500" cmpd="sng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29" name="Picture 2" descr="C:\Documents and Settings\Светлана\Рабочий стол\2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571480"/>
            <a:ext cx="2118305" cy="1500198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</p:pic>
      <p:pic>
        <p:nvPicPr>
          <p:cNvPr id="30" name="Рисунок 29" descr="022774277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3504" y="214290"/>
            <a:ext cx="1723154" cy="189879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3174" y="1571612"/>
            <a:ext cx="6014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1571612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[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en-US" sz="6000" b="1" dirty="0" smtClean="0">
                <a:solidFill>
                  <a:schemeClr val="bg1"/>
                </a:solidFill>
              </a:rPr>
              <a:t>]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71802" y="285728"/>
            <a:ext cx="2309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2060"/>
                </a:solidFill>
              </a:rPr>
              <a:t>1 звук:</a:t>
            </a:r>
            <a:endParaRPr lang="ru-RU" sz="5400" b="1" cap="none" spc="0" dirty="0">
              <a:ln w="50800"/>
              <a:solidFill>
                <a:srgbClr val="002060"/>
              </a:solidFill>
              <a:effectLst/>
            </a:endParaRPr>
          </a:p>
        </p:txBody>
      </p:sp>
      <p:sp>
        <p:nvSpPr>
          <p:cNvPr id="26" name="Стрелка вверх 25"/>
          <p:cNvSpPr/>
          <p:nvPr/>
        </p:nvSpPr>
        <p:spPr>
          <a:xfrm rot="5400000">
            <a:off x="3724866" y="1775804"/>
            <a:ext cx="190214" cy="781962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Рисунок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6314" y="3500438"/>
            <a:ext cx="4143404" cy="3107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2" name="Picture 2" descr="C:\Documents and Settings\Светлана\Рабочий стол\2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2286016" cy="1618972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952747"/>
            <a:ext cx="2786082" cy="3714776"/>
          </a:xfrm>
          <a:prstGeom prst="rect">
            <a:avLst/>
          </a:prstGeom>
          <a:noFill/>
          <a:ln w="63500" cmpd="sng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285728"/>
            <a:ext cx="14927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6929454" y="2643182"/>
            <a:ext cx="135966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д</a:t>
            </a:r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r>
              <a:rPr lang="ru-RU" sz="3600" b="1" dirty="0" smtClean="0">
                <a:solidFill>
                  <a:schemeClr val="bg1"/>
                </a:solidFill>
              </a:rPr>
              <a:t>тел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209</TotalTime>
  <Words>105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40</cp:revision>
  <dcterms:modified xsi:type="dcterms:W3CDTF">2021-04-03T11:25:05Z</dcterms:modified>
</cp:coreProperties>
</file>