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2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d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43438" y="214290"/>
            <a:ext cx="42862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Может плавать в океане,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Может ползать по саванне,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Панцирь в клетку, как рубаха…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Кто же это?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4282" y="142852"/>
            <a:ext cx="464343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Может жить она везде,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И на суше, и в воде.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В панцире со всех сторон,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Не раздавит даже слон.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Вот, вручила Буратино,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Ключик из болотной тины.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Тяжела её рубаха,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Кто же это…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00562" y="1500174"/>
            <a:ext cx="4500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2844" y="4000504"/>
            <a:ext cx="50006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Очень медленны движенья,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И "походка" - как скольжение,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В дом свой прячется от страха,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Хвост поджавши, ...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3286124"/>
            <a:ext cx="3921932" cy="3143262"/>
          </a:xfrm>
          <a:prstGeom prst="rect">
            <a:avLst/>
          </a:prstGeom>
          <a:noFill/>
          <a:ln w="63500" cmpd="sng">
            <a:solidFill>
              <a:srgbClr val="00B05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4929222" cy="4071966"/>
          </a:xfrm>
          <a:prstGeom prst="rect">
            <a:avLst/>
          </a:prstGeom>
          <a:noFill/>
          <a:ln w="63500" cmpd="sng">
            <a:solidFill>
              <a:srgbClr val="00B050"/>
            </a:solidFill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572132" y="357166"/>
            <a:ext cx="3086101" cy="2400657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5000" b="1" dirty="0" smtClean="0">
                <a:solidFill>
                  <a:schemeClr val="bg1"/>
                </a:solidFill>
              </a:rPr>
              <a:t>[</a:t>
            </a:r>
            <a:r>
              <a:rPr lang="ru-RU" sz="15000" b="1" dirty="0" smtClean="0">
                <a:solidFill>
                  <a:srgbClr val="00B050"/>
                </a:solidFill>
              </a:rPr>
              <a:t>ч</a:t>
            </a:r>
            <a:r>
              <a:rPr lang="en-US" sz="15000" b="1" dirty="0" smtClean="0">
                <a:solidFill>
                  <a:srgbClr val="00B050"/>
                </a:solidFill>
              </a:rPr>
              <a:t>’</a:t>
            </a:r>
            <a:r>
              <a:rPr lang="en-US" sz="15000" b="1" dirty="0" smtClean="0">
                <a:solidFill>
                  <a:schemeClr val="bg1"/>
                </a:solidFill>
              </a:rPr>
              <a:t>]</a:t>
            </a:r>
            <a:endParaRPr lang="ru-RU" sz="15000" b="1" dirty="0">
              <a:solidFill>
                <a:schemeClr val="bg1"/>
              </a:solidFill>
            </a:endParaRPr>
          </a:p>
        </p:txBody>
      </p:sp>
      <p:pic>
        <p:nvPicPr>
          <p:cNvPr id="4" name="Picture 3" descr="C:\Documents and Settings\Светлана\Рабочий стол\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2786058"/>
            <a:ext cx="3143272" cy="379707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714356"/>
            <a:ext cx="3563796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Буква </a:t>
            </a:r>
            <a:r>
              <a:rPr lang="ru-RU" sz="3200" b="1" dirty="0" err="1" smtClean="0">
                <a:solidFill>
                  <a:schemeClr val="bg1"/>
                </a:solidFill>
              </a:rPr>
              <a:t>Чэ</a:t>
            </a:r>
            <a:r>
              <a:rPr lang="ru-RU" sz="3200" b="1" dirty="0" smtClean="0">
                <a:solidFill>
                  <a:schemeClr val="bg1"/>
                </a:solidFill>
              </a:rPr>
              <a:t> сказала: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«Есть!»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Отдала кому-то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честь.</a:t>
            </a:r>
          </a:p>
        </p:txBody>
      </p:sp>
      <p:pic>
        <p:nvPicPr>
          <p:cNvPr id="2" name="Picture 2" descr="в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4500562" y="214290"/>
            <a:ext cx="4447853" cy="6509053"/>
          </a:xfrm>
          <a:prstGeom prst="rect">
            <a:avLst/>
          </a:prstGeom>
          <a:noFill/>
          <a:ln w="63500" cmpd="sng">
            <a:solidFill>
              <a:srgbClr val="00B05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2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57158" y="214290"/>
            <a:ext cx="8429684" cy="632226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239</TotalTime>
  <Words>100</Words>
  <Application>Microsoft Office PowerPoint</Application>
  <PresentationFormat>Экран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Апекс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78</cp:revision>
  <dcterms:modified xsi:type="dcterms:W3CDTF">2021-04-24T11:30:52Z</dcterms:modified>
</cp:coreProperties>
</file>