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62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20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ipe dir="d"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zagadochki.ru/zagadka-na-svetu-k-nam-lnyot.html" TargetMode="External"/><Relationship Id="rId2" Type="http://schemas.openxmlformats.org/officeDocument/2006/relationships/hyperlink" Target="http://zagadochki.ru/zagadka-ne-vzyat-menya-i-ne-podnyat.html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hyperlink" Target="http://zagadochki.ru/zagadka-ot-kogo-moi-druzya.html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142852"/>
            <a:ext cx="514806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  <a:hlinkClick r:id="rId2"/>
              </a:rPr>
              <a:t>Не взять меня и не поднять,</a:t>
            </a:r>
            <a:br>
              <a:rPr lang="ru-RU" sz="2400" b="1" dirty="0">
                <a:solidFill>
                  <a:schemeClr val="bg1"/>
                </a:solidFill>
                <a:hlinkClick r:id="rId2"/>
              </a:rPr>
            </a:br>
            <a:r>
              <a:rPr lang="ru-RU" sz="2400" b="1" dirty="0">
                <a:solidFill>
                  <a:schemeClr val="bg1"/>
                </a:solidFill>
                <a:hlinkClick r:id="rId2"/>
              </a:rPr>
              <a:t>Не распилить пилой,</a:t>
            </a:r>
            <a:br>
              <a:rPr lang="ru-RU" sz="2400" b="1" dirty="0">
                <a:solidFill>
                  <a:schemeClr val="bg1"/>
                </a:solidFill>
                <a:hlinkClick r:id="rId2"/>
              </a:rPr>
            </a:br>
            <a:r>
              <a:rPr lang="ru-RU" sz="2400" b="1" dirty="0">
                <a:solidFill>
                  <a:schemeClr val="bg1"/>
                </a:solidFill>
                <a:hlinkClick r:id="rId2"/>
              </a:rPr>
              <a:t>Не вырубить и не прогнать,</a:t>
            </a:r>
            <a:br>
              <a:rPr lang="ru-RU" sz="2400" b="1" dirty="0">
                <a:solidFill>
                  <a:schemeClr val="bg1"/>
                </a:solidFill>
                <a:hlinkClick r:id="rId2"/>
              </a:rPr>
            </a:br>
            <a:r>
              <a:rPr lang="ru-RU" sz="2400" b="1" dirty="0">
                <a:solidFill>
                  <a:schemeClr val="bg1"/>
                </a:solidFill>
                <a:hlinkClick r:id="rId2"/>
              </a:rPr>
              <a:t>Не вымести метлой,</a:t>
            </a:r>
            <a:br>
              <a:rPr lang="ru-RU" sz="2400" b="1" dirty="0">
                <a:solidFill>
                  <a:schemeClr val="bg1"/>
                </a:solidFill>
                <a:hlinkClick r:id="rId2"/>
              </a:rPr>
            </a:br>
            <a:r>
              <a:rPr lang="ru-RU" sz="2400" b="1" dirty="0">
                <a:solidFill>
                  <a:schemeClr val="bg1"/>
                </a:solidFill>
                <a:hlinkClick r:id="rId2"/>
              </a:rPr>
              <a:t>Но только мне придет пора —</a:t>
            </a:r>
            <a:br>
              <a:rPr lang="ru-RU" sz="2400" b="1" dirty="0">
                <a:solidFill>
                  <a:schemeClr val="bg1"/>
                </a:solidFill>
                <a:hlinkClick r:id="rId2"/>
              </a:rPr>
            </a:br>
            <a:r>
              <a:rPr lang="ru-RU" sz="2400" b="1" dirty="0">
                <a:solidFill>
                  <a:schemeClr val="bg1"/>
                </a:solidFill>
                <a:hlinkClick r:id="rId2"/>
              </a:rPr>
              <a:t>Сама уйду я со двора.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5453" y="3573016"/>
            <a:ext cx="442912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bg1"/>
                </a:solidFill>
                <a:hlinkClick r:id="rId3"/>
              </a:rPr>
              <a:t>На свету к нам льнёт,</a:t>
            </a:r>
            <a:br>
              <a:rPr lang="ru-RU" sz="2800" b="1" dirty="0">
                <a:solidFill>
                  <a:schemeClr val="bg1"/>
                </a:solidFill>
                <a:hlinkClick r:id="rId3"/>
              </a:rPr>
            </a:br>
            <a:r>
              <a:rPr lang="ru-RU" sz="2800" b="1" dirty="0">
                <a:solidFill>
                  <a:schemeClr val="bg1"/>
                </a:solidFill>
                <a:hlinkClick r:id="rId3"/>
              </a:rPr>
              <a:t>Без нас и шагу не шагнёт,</a:t>
            </a:r>
            <a:br>
              <a:rPr lang="ru-RU" sz="2800" b="1" dirty="0">
                <a:solidFill>
                  <a:schemeClr val="bg1"/>
                </a:solidFill>
                <a:hlinkClick r:id="rId3"/>
              </a:rPr>
            </a:br>
            <a:r>
              <a:rPr lang="ru-RU" sz="2800" b="1" dirty="0">
                <a:solidFill>
                  <a:schemeClr val="bg1"/>
                </a:solidFill>
                <a:hlinkClick r:id="rId3"/>
              </a:rPr>
              <a:t>Но лишь настанет тёмный час -</a:t>
            </a:r>
            <a:br>
              <a:rPr lang="ru-RU" sz="2800" b="1" dirty="0">
                <a:solidFill>
                  <a:schemeClr val="bg1"/>
                </a:solidFill>
                <a:hlinkClick r:id="rId3"/>
              </a:rPr>
            </a:br>
            <a:r>
              <a:rPr lang="ru-RU" sz="2800" b="1" dirty="0">
                <a:solidFill>
                  <a:schemeClr val="bg1"/>
                </a:solidFill>
                <a:hlinkClick r:id="rId3"/>
              </a:rPr>
              <a:t>И сразу покидает нас.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00562" y="1500174"/>
            <a:ext cx="45005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800" b="1" dirty="0" smtClean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57784" y="142852"/>
            <a:ext cx="414337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hlinkClick r:id="rId4"/>
              </a:rPr>
              <a:t>От кого, мои друзья,</a:t>
            </a:r>
            <a:br>
              <a:rPr lang="ru-RU" sz="2800" b="1" dirty="0">
                <a:hlinkClick r:id="rId4"/>
              </a:rPr>
            </a:br>
            <a:r>
              <a:rPr lang="ru-RU" sz="2800" b="1" dirty="0">
                <a:hlinkClick r:id="rId4"/>
              </a:rPr>
              <a:t>Убежать никак нельзя?</a:t>
            </a:r>
            <a:br>
              <a:rPr lang="ru-RU" sz="2800" b="1" dirty="0">
                <a:hlinkClick r:id="rId4"/>
              </a:rPr>
            </a:br>
            <a:r>
              <a:rPr lang="ru-RU" sz="2800" b="1" dirty="0">
                <a:hlinkClick r:id="rId4"/>
              </a:rPr>
              <a:t>Неотвязно в ясный день</a:t>
            </a:r>
            <a:br>
              <a:rPr lang="ru-RU" sz="2800" b="1" dirty="0">
                <a:hlinkClick r:id="rId4"/>
              </a:rPr>
            </a:br>
            <a:r>
              <a:rPr lang="ru-RU" sz="2800" b="1" dirty="0">
                <a:hlinkClick r:id="rId4"/>
              </a:rPr>
              <a:t>Рядом с нами бродит ...</a:t>
            </a:r>
          </a:p>
        </p:txBody>
      </p:sp>
      <p:pic>
        <p:nvPicPr>
          <p:cNvPr id="1026" name="Picture 2" descr="http://like-news.ru/uploads/posts/2014-04/139630608016238308767.jpe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21176" y="3284984"/>
            <a:ext cx="4379979" cy="3284984"/>
          </a:xfrm>
          <a:prstGeom prst="rect">
            <a:avLst/>
          </a:prstGeom>
          <a:noFill/>
          <a:ln w="63500">
            <a:solidFill>
              <a:srgbClr val="00B05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4282" y="714356"/>
            <a:ext cx="3544560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Дверь закрылась: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«Ай – </a:t>
            </a:r>
            <a:r>
              <a:rPr lang="ru-RU" sz="3200" b="1" dirty="0" err="1" smtClean="0">
                <a:solidFill>
                  <a:schemeClr val="bg1"/>
                </a:solidFill>
              </a:rPr>
              <a:t>ай</a:t>
            </a:r>
            <a:r>
              <a:rPr lang="ru-RU" sz="3200" b="1" dirty="0" smtClean="0">
                <a:solidFill>
                  <a:schemeClr val="bg1"/>
                </a:solidFill>
              </a:rPr>
              <a:t> – </a:t>
            </a:r>
            <a:r>
              <a:rPr lang="ru-RU" sz="3200" b="1" dirty="0" err="1" smtClean="0">
                <a:solidFill>
                  <a:schemeClr val="bg1"/>
                </a:solidFill>
              </a:rPr>
              <a:t>ай</a:t>
            </a:r>
            <a:r>
              <a:rPr lang="ru-RU" sz="3200" b="1" dirty="0" smtClean="0">
                <a:solidFill>
                  <a:schemeClr val="bg1"/>
                </a:solidFill>
              </a:rPr>
              <a:t>!»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Вот он ключик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открывай.</a:t>
            </a:r>
          </a:p>
        </p:txBody>
      </p:sp>
      <p:pic>
        <p:nvPicPr>
          <p:cNvPr id="2" name="Picture 2" descr="в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4214810" y="285728"/>
            <a:ext cx="4698924" cy="6286544"/>
          </a:xfrm>
          <a:prstGeom prst="rect">
            <a:avLst/>
          </a:prstGeom>
          <a:noFill/>
          <a:ln w="63500" cmpd="sng">
            <a:solidFill>
              <a:srgbClr val="00B05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исунок4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28596" y="285728"/>
            <a:ext cx="8358246" cy="6268685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Documents and Settings\Светлана\Рабочий стол\1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785794"/>
            <a:ext cx="7929618" cy="5500726"/>
          </a:xfrm>
          <a:prstGeom prst="rect">
            <a:avLst/>
          </a:prstGeom>
          <a:noFill/>
          <a:ln w="63500" cmpd="sng">
            <a:solidFill>
              <a:srgbClr val="00B050"/>
            </a:solidFill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7224" y="3857628"/>
            <a:ext cx="2108269" cy="2400657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15000" b="1" dirty="0" smtClean="0">
                <a:solidFill>
                  <a:schemeClr val="bg1"/>
                </a:solidFill>
              </a:rPr>
              <a:t>[</a:t>
            </a:r>
            <a:r>
              <a:rPr lang="ru-RU" sz="15000" b="1" dirty="0" smtClean="0">
                <a:solidFill>
                  <a:schemeClr val="bg1"/>
                </a:solidFill>
              </a:rPr>
              <a:t>-</a:t>
            </a:r>
            <a:r>
              <a:rPr lang="en-US" sz="15000" b="1" dirty="0" smtClean="0">
                <a:solidFill>
                  <a:schemeClr val="bg1"/>
                </a:solidFill>
              </a:rPr>
              <a:t>]</a:t>
            </a:r>
            <a:endParaRPr lang="ru-RU" sz="15000" b="1" dirty="0">
              <a:solidFill>
                <a:schemeClr val="bg1"/>
              </a:solidFill>
            </a:endParaRPr>
          </a:p>
        </p:txBody>
      </p:sp>
      <p:pic>
        <p:nvPicPr>
          <p:cNvPr id="4" name="Picture 2" descr="http://like-news.ru/uploads/posts/2014-04/139630608016238308767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19872" y="1628211"/>
            <a:ext cx="5214207" cy="4630074"/>
          </a:xfrm>
          <a:prstGeom prst="rect">
            <a:avLst/>
          </a:prstGeom>
          <a:noFill/>
          <a:ln w="63500">
            <a:solidFill>
              <a:srgbClr val="00B05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318</TotalTime>
  <Words>37</Words>
  <Application>Microsoft Office PowerPoint</Application>
  <PresentationFormat>Экран (4:3)</PresentationFormat>
  <Paragraphs>8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Апекс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90</cp:revision>
  <dcterms:modified xsi:type="dcterms:W3CDTF">2021-05-06T11:32:38Z</dcterms:modified>
</cp:coreProperties>
</file>