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872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914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458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9958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202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8265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945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7530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000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503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312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097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463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93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061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77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382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9212E-47F8-4433-A2B7-354E31047AD3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6CED71-23B7-40AA-8419-588060491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0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5.xml"/><Relationship Id="rId1" Type="http://schemas.openxmlformats.org/officeDocument/2006/relationships/video" Target="file:///C:\&#1052;&#1086;&#1025;\&#1055;&#1077;&#1076;&#1072;&#1075;&#1086;&#1075;&#1080;\&#1044;&#1072;&#1085;&#1080;&#1083;&#1077;&#1085;&#1082;&#1086;%20&#1052;.&#1040;\&#1042;&#1099;&#1089;&#1090;&#1091;&#1087;&#1083;&#1077;&#1085;&#1080;&#1077;%2019.04.22\VID_20220414_164040.mp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VID_20220415_172524.mp4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3312" y="1691640"/>
            <a:ext cx="7920691" cy="2359196"/>
          </a:xfrm>
        </p:spPr>
        <p:txBody>
          <a:bodyPr>
            <a:noAutofit/>
          </a:bodyPr>
          <a:lstStyle/>
          <a:p>
            <a:r>
              <a:rPr lang="ru-RU" sz="4000" dirty="0" smtClean="0"/>
              <a:t>Координация </a:t>
            </a:r>
            <a:r>
              <a:rPr lang="ru-RU" sz="4000" dirty="0"/>
              <a:t>пальцев и кистей рук с помощью нейропсихологических игр и упражнений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13107" y="5321809"/>
            <a:ext cx="7766936" cy="1325540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  <a:p>
            <a:r>
              <a:rPr lang="ru-RU" sz="5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Подготовила: воспитатель Даниленко М.А.</a:t>
            </a:r>
          </a:p>
          <a:p>
            <a:r>
              <a:rPr lang="ru-RU" sz="5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19.04.2022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5548" y="363974"/>
            <a:ext cx="8512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детский сад №36»Золотой петушок» Ярославского муниципального учреждения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70975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Упражнение «Колечко»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18" y="1513309"/>
            <a:ext cx="3305175" cy="330517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6656" y="242697"/>
            <a:ext cx="3305175" cy="330517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5573" y="3181915"/>
            <a:ext cx="3604803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5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«Кулак-Ребро-Ладонь»</a:t>
            </a:r>
          </a:p>
        </p:txBody>
      </p:sp>
      <p:pic>
        <p:nvPicPr>
          <p:cNvPr id="7" name="VID_20220414_164040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39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_20220415_172524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2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6945" y="2606040"/>
            <a:ext cx="593611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ea typeface="Calibri" panose="020F0502020204030204" pitchFamily="34" charset="0"/>
              </a:rPr>
              <a:t>Спасибо за внимание!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7303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7824" y="1353312"/>
            <a:ext cx="8065008" cy="402336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«Руки учат голову, затем поумневшая голова учит руки, а умелые руки снова способствуют развитию мозга»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                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Иван Петрович Павлов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65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2352" y="711200"/>
            <a:ext cx="8596668" cy="1320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ds02.infourok.ru/uploads/ex/080c/0000562b-bae5bb4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3850" y="711200"/>
            <a:ext cx="7697714" cy="5367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15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Нейропсихологическая технология </a:t>
            </a:r>
            <a:r>
              <a:rPr lang="ru-RU" sz="2000" dirty="0"/>
              <a:t>является </a:t>
            </a:r>
            <a:r>
              <a:rPr lang="ru-RU" sz="2000" dirty="0" err="1"/>
              <a:t>здоровьесберегающей</a:t>
            </a:r>
            <a:r>
              <a:rPr lang="ru-RU" sz="2000" dirty="0"/>
              <a:t> и игровой технологией. Данный подход предполагает коррекцию нарушенных психических процессов (внимания, памяти, мышления, речи и др., эмоционально-волевой сферы ребёнка через движение. </a:t>
            </a:r>
          </a:p>
        </p:txBody>
      </p:sp>
      <p:pic>
        <p:nvPicPr>
          <p:cNvPr id="2050" name="Picture 2" descr="https://ds05.infourok.ru/uploads/ex/0464/001107db-77962d12/img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88394" y="2160588"/>
            <a:ext cx="5175249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7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Различают три вида подражательных реакций: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 повторение собственных движений; </a:t>
            </a:r>
            <a:endParaRPr lang="ru-RU" sz="3600" dirty="0" smtClean="0"/>
          </a:p>
          <a:p>
            <a:r>
              <a:rPr lang="ru-RU" sz="3600" dirty="0" smtClean="0"/>
              <a:t>повторение </a:t>
            </a:r>
            <a:r>
              <a:rPr lang="ru-RU" sz="3600" dirty="0"/>
              <a:t>знакомых движений взрослого; </a:t>
            </a:r>
            <a:endParaRPr lang="ru-RU" sz="3600" dirty="0" smtClean="0"/>
          </a:p>
          <a:p>
            <a:r>
              <a:rPr lang="ru-RU" sz="3600" dirty="0" smtClean="0"/>
              <a:t>повторение </a:t>
            </a:r>
            <a:r>
              <a:rPr lang="ru-RU" sz="3600" dirty="0"/>
              <a:t>новых движений. </a:t>
            </a:r>
          </a:p>
        </p:txBody>
      </p:sp>
    </p:spTree>
    <p:extLst>
      <p:ext uri="{BB962C8B-B14F-4D97-AF65-F5344CB8AC3E}">
        <p14:creationId xmlns:p14="http://schemas.microsoft.com/office/powerpoint/2010/main" val="114650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«Ладушки</a:t>
            </a:r>
            <a:r>
              <a:rPr lang="ru-RU" dirty="0"/>
              <a:t>»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865" y="1289235"/>
            <a:ext cx="3305175" cy="330517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8050" y="349067"/>
            <a:ext cx="3305175" cy="330517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824" y="2845912"/>
            <a:ext cx="4038600" cy="38810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8491" y="3127248"/>
            <a:ext cx="3181006" cy="352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95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«Умные дорожки»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512" y="1828800"/>
            <a:ext cx="4871781" cy="365481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5340" y="1655279"/>
            <a:ext cx="3164964" cy="4221722"/>
          </a:xfrm>
        </p:spPr>
      </p:pic>
    </p:spTree>
    <p:extLst>
      <p:ext uri="{BB962C8B-B14F-4D97-AF65-F5344CB8AC3E}">
        <p14:creationId xmlns:p14="http://schemas.microsoft.com/office/powerpoint/2010/main" val="229719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«Плечо-ухо»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105" y="2473833"/>
            <a:ext cx="3305175" cy="330517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277" y="3404362"/>
            <a:ext cx="3305175" cy="330517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144" y="92075"/>
            <a:ext cx="367665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73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«Пальчики вместе-пальцы врозь»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538" y="2194561"/>
            <a:ext cx="4324623" cy="324239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183" y="2198618"/>
            <a:ext cx="4275396" cy="3205486"/>
          </a:xfrm>
        </p:spPr>
      </p:pic>
    </p:spTree>
    <p:extLst>
      <p:ext uri="{BB962C8B-B14F-4D97-AF65-F5344CB8AC3E}">
        <p14:creationId xmlns:p14="http://schemas.microsoft.com/office/powerpoint/2010/main" val="73627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147</TotalTime>
  <Words>135</Words>
  <Application>Microsoft Office PowerPoint</Application>
  <PresentationFormat>Широкоэкранный</PresentationFormat>
  <Paragraphs>21</Paragraphs>
  <Slides>13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Trebuchet MS</vt:lpstr>
      <vt:lpstr>Wingdings 3</vt:lpstr>
      <vt:lpstr>Аспект</vt:lpstr>
      <vt:lpstr>Координация пальцев и кистей рук с помощью нейропсихологических игр и упражнений</vt:lpstr>
      <vt:lpstr>«Руки учат голову, затем поумневшая голова учит руки, а умелые руки снова способствуют развитию мозга»                                                                     Иван Петрович Павлов </vt:lpstr>
      <vt:lpstr>Презентация PowerPoint</vt:lpstr>
      <vt:lpstr>Нейропсихологическая технология является здоровьесберегающей и игровой технологией. Данный подход предполагает коррекцию нарушенных психических процессов (внимания, памяти, мышления, речи и др., эмоционально-волевой сферы ребёнка через движение. </vt:lpstr>
      <vt:lpstr>Различают три вида подражательных реакций:</vt:lpstr>
      <vt:lpstr>«Ладушки»</vt:lpstr>
      <vt:lpstr>«Умные дорожки»</vt:lpstr>
      <vt:lpstr>«Плечо-ухо»</vt:lpstr>
      <vt:lpstr>«Пальчики вместе-пальцы врозь»</vt:lpstr>
      <vt:lpstr>Упражнение «Колечко»</vt:lpstr>
      <vt:lpstr>«Кулак-Ребро-Ладонь»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Координация пальцев и кистей рук с помощью нейропсихологических игр и упражнений</dc:title>
  <dc:creator>Майя</dc:creator>
  <cp:lastModifiedBy>HP</cp:lastModifiedBy>
  <cp:revision>14</cp:revision>
  <dcterms:created xsi:type="dcterms:W3CDTF">2022-04-15T05:57:08Z</dcterms:created>
  <dcterms:modified xsi:type="dcterms:W3CDTF">2022-11-06T16:40:12Z</dcterms:modified>
</cp:coreProperties>
</file>