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2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20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  <p:transition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wipe dir="d"/>
  </p:transition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43372" y="3071810"/>
            <a:ext cx="4843471" cy="3590934"/>
          </a:xfrm>
          <a:prstGeom prst="rect">
            <a:avLst/>
          </a:prstGeom>
          <a:noFill/>
          <a:ln w="63500" cmpd="sng">
            <a:solidFill>
              <a:srgbClr val="0070C0"/>
            </a:solidFill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0" y="0"/>
            <a:ext cx="4732128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Он огромней всех на суше.</a:t>
            </a:r>
          </a:p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У него большие уши.</a:t>
            </a:r>
          </a:p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Он чудесным шлангом–носом</a:t>
            </a:r>
          </a:p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Может с пальм срывать кокосы.</a:t>
            </a:r>
          </a:p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Издаёт он трубный глас.</a:t>
            </a:r>
          </a:p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С ним встречались вы не раз</a:t>
            </a:r>
          </a:p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В цирке или зоопарке.</a:t>
            </a:r>
          </a:p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А живёт он в странах жарких</a:t>
            </a:r>
          </a:p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И на острове Цейлон.</a:t>
            </a:r>
          </a:p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Угадали? Это …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572000" y="0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Ростом он с большую башню,</a:t>
            </a:r>
          </a:p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Но ничуточки не страшный.</a:t>
            </a:r>
          </a:p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Добродушен и силён</a:t>
            </a:r>
          </a:p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Африканский Чудо - </a:t>
            </a:r>
            <a:endParaRPr lang="ru-RU" sz="2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3143248"/>
            <a:ext cx="4414843" cy="3583790"/>
          </a:xfrm>
          <a:prstGeom prst="rect">
            <a:avLst/>
          </a:prstGeom>
          <a:noFill/>
          <a:ln w="63500" cmpd="sng">
            <a:solidFill>
              <a:srgbClr val="0070C0"/>
            </a:solidFill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42844" y="142852"/>
            <a:ext cx="4739759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Грациозный и ретивый,</a:t>
            </a:r>
          </a:p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Трусит он красивой гривой.</a:t>
            </a:r>
          </a:p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Любит он в росе купаться,</a:t>
            </a:r>
          </a:p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Кушать сено и брыкаться:</a:t>
            </a:r>
          </a:p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Дали прозвище – Огонь –</a:t>
            </a:r>
          </a:p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Это самый лучший…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708427" y="428604"/>
            <a:ext cx="4525342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По лугу ретивый скачет,</a:t>
            </a:r>
          </a:p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Там резвится и </a:t>
            </a:r>
            <a:r>
              <a:rPr lang="ru-RU" sz="2800" b="1" dirty="0" err="1" smtClean="0">
                <a:solidFill>
                  <a:schemeClr val="bg1"/>
                </a:solidFill>
              </a:rPr>
              <a:t>лихачит</a:t>
            </a:r>
            <a:r>
              <a:rPr lang="ru-RU" sz="2800" b="1" dirty="0" smtClean="0">
                <a:solidFill>
                  <a:schemeClr val="bg1"/>
                </a:solidFill>
              </a:rPr>
              <a:t>,</a:t>
            </a:r>
          </a:p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Кормим мы его овсом,</a:t>
            </a:r>
          </a:p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Скачем мы на нем верхом.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14282" y="3143248"/>
            <a:ext cx="4572000" cy="181588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Скачет по полю красиво,</a:t>
            </a:r>
          </a:p>
          <a:p>
            <a:r>
              <a:rPr lang="ru-RU" sz="2800" b="1" dirty="0" smtClean="0">
                <a:solidFill>
                  <a:schemeClr val="bg1"/>
                </a:solidFill>
              </a:rPr>
              <a:t>Разлетелась в беге грива,</a:t>
            </a:r>
          </a:p>
          <a:p>
            <a:r>
              <a:rPr lang="ru-RU" sz="2800" b="1" dirty="0" smtClean="0">
                <a:solidFill>
                  <a:schemeClr val="bg1"/>
                </a:solidFill>
              </a:rPr>
              <a:t>Не догнать ни как его,</a:t>
            </a:r>
          </a:p>
          <a:p>
            <a:r>
              <a:rPr lang="ru-RU" sz="2800" b="1" dirty="0" smtClean="0">
                <a:solidFill>
                  <a:schemeClr val="bg1"/>
                </a:solidFill>
              </a:rPr>
              <a:t>Ржёт задорно: - Иго-го!</a:t>
            </a:r>
            <a:endParaRPr lang="ru-RU" sz="28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2-1-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3786190"/>
            <a:ext cx="8715404" cy="28908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214290"/>
            <a:ext cx="4429156" cy="3357586"/>
          </a:xfrm>
          <a:prstGeom prst="rect">
            <a:avLst/>
          </a:prstGeom>
          <a:noFill/>
          <a:ln w="63500" cmpd="sng">
            <a:solidFill>
              <a:srgbClr val="0070C0"/>
            </a:solidFill>
            <a:miter lim="800000"/>
            <a:headEnd/>
            <a:tailEnd/>
          </a:ln>
        </p:spPr>
      </p:pic>
      <p:pic>
        <p:nvPicPr>
          <p:cNvPr id="4" name="Рисунок 3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4876" y="214290"/>
            <a:ext cx="4271967" cy="3357586"/>
          </a:xfrm>
          <a:prstGeom prst="rect">
            <a:avLst/>
          </a:prstGeom>
          <a:noFill/>
          <a:ln w="63500" cmpd="sng">
            <a:solidFill>
              <a:srgbClr val="0070C0"/>
            </a:solidFill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в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0800000">
            <a:off x="5072063" y="357166"/>
            <a:ext cx="3929092" cy="6000768"/>
          </a:xfrm>
          <a:prstGeom prst="rect">
            <a:avLst/>
          </a:prstGeom>
          <a:noFill/>
          <a:ln w="63500" cmpd="sng">
            <a:solidFill>
              <a:srgbClr val="0070C0"/>
            </a:solidFill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42844" y="214290"/>
            <a:ext cx="4936544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b="1" dirty="0" err="1" smtClean="0">
                <a:solidFill>
                  <a:schemeClr val="bg1"/>
                </a:solidFill>
              </a:rPr>
              <a:t>эН</a:t>
            </a:r>
            <a:r>
              <a:rPr lang="ru-RU" sz="3200" b="1" dirty="0" smtClean="0">
                <a:solidFill>
                  <a:schemeClr val="bg1"/>
                </a:solidFill>
              </a:rPr>
              <a:t> – натянутая сетка,</a:t>
            </a:r>
          </a:p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Сетку стойки </a:t>
            </a:r>
          </a:p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держат крепко.</a:t>
            </a:r>
          </a:p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Приходите к нам во двор,</a:t>
            </a:r>
          </a:p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Поиграем в волейбол.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Рисунок4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57158" y="214290"/>
            <a:ext cx="8358246" cy="626868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Documents and Settings\Светлана\Рабочий стол\1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2185" y="1093764"/>
            <a:ext cx="7199630" cy="4670471"/>
          </a:xfrm>
          <a:prstGeom prst="rect">
            <a:avLst/>
          </a:prstGeom>
          <a:noFill/>
          <a:ln w="63500" cmpd="sng">
            <a:solidFill>
              <a:srgbClr val="0070C0"/>
            </a:solidFill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22</TotalTime>
  <Words>160</Words>
  <Application>Microsoft Office PowerPoint</Application>
  <PresentationFormat>Экран (4:3)</PresentationFormat>
  <Paragraphs>33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Апекс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Admin</cp:lastModifiedBy>
  <cp:revision>14</cp:revision>
  <dcterms:modified xsi:type="dcterms:W3CDTF">2018-11-28T15:54:07Z</dcterms:modified>
</cp:coreProperties>
</file>