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875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33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096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15783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4429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3724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975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66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387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47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76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40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58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4416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298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4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1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BB46-65F4-450D-8D56-3BC652DEF6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9EDF6-6797-4CFD-9B7A-EDA75645D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1101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Отзывы современников о  </a:t>
            </a:r>
            <a:r>
              <a:rPr lang="en-US" dirty="0" smtClean="0"/>
              <a:t>&lt;&lt;C</a:t>
            </a:r>
            <a:r>
              <a:rPr lang="ru-RU" dirty="0" err="1" smtClean="0"/>
              <a:t>евастопольских</a:t>
            </a:r>
            <a:r>
              <a:rPr lang="ru-RU" dirty="0" smtClean="0"/>
              <a:t> рассказах</a:t>
            </a:r>
            <a:r>
              <a:rPr lang="en-US" dirty="0" smtClean="0"/>
              <a:t>&gt;&gt;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40615" y="3949166"/>
            <a:ext cx="3202745" cy="193113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                  </a:t>
            </a:r>
            <a:r>
              <a:rPr lang="ru-RU" dirty="0" smtClean="0"/>
              <a:t> Подготовили </a:t>
            </a:r>
          </a:p>
          <a:p>
            <a:pPr algn="r"/>
            <a:r>
              <a:rPr lang="ru-RU" dirty="0" smtClean="0"/>
              <a:t>кадеты </a:t>
            </a:r>
            <a:r>
              <a:rPr lang="ru-RU" dirty="0" smtClean="0"/>
              <a:t>10 </a:t>
            </a:r>
            <a:r>
              <a:rPr lang="ru-RU" dirty="0" smtClean="0"/>
              <a:t>«В» класса </a:t>
            </a:r>
            <a:r>
              <a:rPr lang="en-US" dirty="0" smtClean="0"/>
              <a:t> </a:t>
            </a:r>
            <a:endParaRPr lang="ru-RU" dirty="0" smtClean="0"/>
          </a:p>
          <a:p>
            <a:pPr algn="r"/>
            <a:r>
              <a:rPr lang="ru-RU" dirty="0" err="1" smtClean="0"/>
              <a:t>Куртик</a:t>
            </a:r>
            <a:r>
              <a:rPr lang="ru-RU" dirty="0" smtClean="0"/>
              <a:t> </a:t>
            </a:r>
            <a:r>
              <a:rPr lang="ru-RU" dirty="0" smtClean="0"/>
              <a:t>А</a:t>
            </a:r>
            <a:r>
              <a:rPr lang="ru-RU" dirty="0" smtClean="0"/>
              <a:t>.,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Романчук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265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031" y="220337"/>
            <a:ext cx="10353762" cy="5383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читателей того времени, с напряженным вниманием ожидавших известий о Крымской войне, очерки Толстого представляли интерес прежде всего как живое свидетельство очевидца, как </a:t>
            </a:r>
            <a:r>
              <a:rPr lang="ru-RU" dirty="0" smtClean="0"/>
              <a:t>своеобразный </a:t>
            </a:r>
            <a:r>
              <a:rPr lang="ru-RU" dirty="0"/>
              <a:t>репортаж с места события (на такое восприятие произведений наталкивали и заглавия: «Севастополь в декабре месяце», «Севастополь в мае», «Севастополь в августе 1855 года»). Но как и всякий настоящий художник, Толстой не ограничивался простым воспроизведением тех или иных </a:t>
            </a:r>
            <a:r>
              <a:rPr lang="ru-RU" dirty="0" smtClean="0"/>
              <a:t>событий </a:t>
            </a:r>
            <a:r>
              <a:rPr lang="ru-RU" dirty="0"/>
              <a:t>— пусть даже самых героических. </a:t>
            </a:r>
            <a:r>
              <a:rPr lang="ru-RU" dirty="0" smtClean="0"/>
              <a:t>Севастопольским </a:t>
            </a:r>
            <a:r>
              <a:rPr lang="ru-RU" dirty="0"/>
              <a:t>рассказам свойственна широта художественного обобщения. </a:t>
            </a:r>
          </a:p>
        </p:txBody>
      </p:sp>
      <p:pic>
        <p:nvPicPr>
          <p:cNvPr id="5122" name="Picture 2" descr="Картинки по запросу севастопольские рассказ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0573" y="3313878"/>
            <a:ext cx="4572605" cy="267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9577" y="3068333"/>
            <a:ext cx="2160684" cy="324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173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6945" y="2126256"/>
            <a:ext cx="757960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Helvetica Neue"/>
              </a:rPr>
              <a:t>«Это именно то, что нужно русскому обществу: правда - правда, которой со </a:t>
            </a:r>
            <a:r>
              <a:rPr lang="ru-RU" sz="3200" dirty="0" err="1">
                <a:latin typeface="Helvetica Neue"/>
              </a:rPr>
              <a:t>смертию</a:t>
            </a:r>
            <a:r>
              <a:rPr lang="ru-RU" sz="3200" dirty="0">
                <a:latin typeface="Helvetica Neue"/>
              </a:rPr>
              <a:t> Гоголя так мало осталось в русской литературе</a:t>
            </a:r>
            <a:r>
              <a:rPr lang="ru-RU" sz="3200" dirty="0" smtClean="0">
                <a:latin typeface="Helvetica Neue"/>
              </a:rPr>
              <a:t>...” </a:t>
            </a:r>
            <a:endParaRPr lang="ru-RU" sz="3200" dirty="0" smtClean="0">
              <a:latin typeface="Helvetica Neue"/>
            </a:endParaRPr>
          </a:p>
          <a:p>
            <a:pPr algn="r"/>
            <a:r>
              <a:rPr lang="ru-RU" sz="3200" dirty="0" smtClean="0">
                <a:latin typeface="Helvetica Neue"/>
              </a:rPr>
              <a:t>Н</a:t>
            </a:r>
            <a:r>
              <a:rPr lang="ru-RU" sz="3200" dirty="0">
                <a:latin typeface="Helvetica Neue"/>
              </a:rPr>
              <a:t>. А. </a:t>
            </a:r>
            <a:r>
              <a:rPr lang="ru-RU" sz="3200" dirty="0" smtClean="0">
                <a:latin typeface="Helvetica Neue"/>
              </a:rPr>
              <a:t>Некрасов</a:t>
            </a:r>
            <a:endParaRPr lang="ru-RU" sz="3200" dirty="0">
              <a:latin typeface="Helvetica Neue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Картинки по запросу некрас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96550" y="1095478"/>
            <a:ext cx="3701667" cy="499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133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862111" y="2638516"/>
            <a:ext cx="70104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Helvetica Neue"/>
              </a:rPr>
              <a:t>“ Статья Толстого о Севастополе — чудо! Я прослезился, читая ее, и кричал: ура! ” </a:t>
            </a:r>
            <a:endParaRPr lang="ru-RU" sz="2800" dirty="0" smtClean="0">
              <a:latin typeface="Helvetica Neue"/>
            </a:endParaRPr>
          </a:p>
          <a:p>
            <a:pPr algn="r"/>
            <a:r>
              <a:rPr lang="ru-RU" sz="2800" dirty="0" smtClean="0">
                <a:latin typeface="Helvetica Neue"/>
              </a:rPr>
              <a:t>И.С</a:t>
            </a:r>
            <a:r>
              <a:rPr lang="ru-RU" sz="2800" dirty="0">
                <a:latin typeface="Helvetica Neue"/>
              </a:rPr>
              <a:t>. </a:t>
            </a:r>
            <a:r>
              <a:rPr lang="ru-RU" sz="2800" dirty="0" smtClean="0">
                <a:latin typeface="Helvetica Neue"/>
              </a:rPr>
              <a:t>Тургенев</a:t>
            </a:r>
            <a:endParaRPr lang="ru-RU" sz="2800" dirty="0">
              <a:latin typeface="Helvetica Neue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Картинки по запросу тургене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383" y="914400"/>
            <a:ext cx="3897205" cy="507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097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5902" y="545190"/>
            <a:ext cx="75402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/>
              <a:t>«Это изображение внутреннего монолога надобно, без преувеличения, назвать удивительным... По нашему мнению, эта сторона таланта графа Толстого, которая дает ему возможность уловлять эти психические монологи, составляет в его таланте особую, только ему свойственную силу</a:t>
            </a:r>
            <a:r>
              <a:rPr lang="ru-RU" sz="2800" dirty="0" smtClean="0"/>
              <a:t>». </a:t>
            </a:r>
            <a:r>
              <a:rPr lang="ru-RU" sz="2800" dirty="0" smtClean="0"/>
              <a:t>Н.Г.Чернышевский</a:t>
            </a:r>
            <a:endParaRPr lang="ru-RU" sz="2800" dirty="0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419" y="899742"/>
            <a:ext cx="2875403" cy="410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7837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59</TotalTime>
  <Words>207</Words>
  <Application>Microsoft Office PowerPoint</Application>
  <PresentationFormat>Произвольный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Damask</vt:lpstr>
      <vt:lpstr>Отзывы современников о  &lt;&lt;Cевастопольских рассказах&gt;&gt;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Отзывы современников о  &lt;&lt;Cевастопольских рассказах&gt;&gt;</dc:title>
  <dc:creator>Пользователь Windows</dc:creator>
  <cp:lastModifiedBy>FoxesSamsung</cp:lastModifiedBy>
  <cp:revision>7</cp:revision>
  <dcterms:created xsi:type="dcterms:W3CDTF">2018-03-15T12:02:43Z</dcterms:created>
  <dcterms:modified xsi:type="dcterms:W3CDTF">2018-03-18T00:15:02Z</dcterms:modified>
</cp:coreProperties>
</file>