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1538" y="2333685"/>
            <a:ext cx="38576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Саша во дворе играл,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Поскользнулся и упал,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Он разбил свое колено,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Помогла братишке Лена.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Есть и вата ,и бинты,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Подскажите Лене Вы.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Чего в аптечке не хватает,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И микробы убивает?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Догадалась быстро Лена,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Чем еще лечить колено.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Замурлыкал даже кот,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Прижигает рану ...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00562" y="1500174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844" y="5715016"/>
            <a:ext cx="4357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43340" y="0"/>
            <a:ext cx="5000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142852"/>
            <a:ext cx="39290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А на даче иногда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Может встретится беда.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Разобьёшь коленку если, 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Не найдёшь Его полезней!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Хоть немного и пожжёт,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Но зато поможет ... 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285728"/>
            <a:ext cx="3867152" cy="6170987"/>
          </a:xfrm>
          <a:prstGeom prst="rect">
            <a:avLst/>
          </a:prstGeom>
          <a:noFill/>
          <a:ln w="63500" cmpd="sng">
            <a:solidFill>
              <a:srgbClr val="00B05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572132" y="357166"/>
            <a:ext cx="3092513" cy="2400657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5000" b="1" dirty="0" smtClean="0">
                <a:solidFill>
                  <a:schemeClr val="bg1"/>
                </a:solidFill>
              </a:rPr>
              <a:t>[</a:t>
            </a:r>
            <a:r>
              <a:rPr lang="ru-RU" sz="12000" b="1" dirty="0" err="1" smtClean="0">
                <a:solidFill>
                  <a:srgbClr val="00B050"/>
                </a:solidFill>
              </a:rPr>
              <a:t>Й</a:t>
            </a:r>
            <a:r>
              <a:rPr lang="en-US" sz="12000" b="1" smtClean="0">
                <a:solidFill>
                  <a:srgbClr val="00B050"/>
                </a:solidFill>
              </a:rPr>
              <a:t>’</a:t>
            </a:r>
            <a:r>
              <a:rPr lang="en-US" sz="15000" b="1" smtClean="0">
                <a:solidFill>
                  <a:schemeClr val="bg1"/>
                </a:solidFill>
              </a:rPr>
              <a:t>]</a:t>
            </a:r>
            <a:endParaRPr lang="ru-RU" sz="150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2-1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429000"/>
            <a:ext cx="8643998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57166"/>
            <a:ext cx="3929090" cy="6269824"/>
          </a:xfrm>
          <a:prstGeom prst="rect">
            <a:avLst/>
          </a:prstGeom>
          <a:noFill/>
          <a:ln w="63500" cmpd="sng">
            <a:solidFill>
              <a:srgbClr val="00B05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714356"/>
            <a:ext cx="420705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Буква   И - наискосок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повязала   поясок,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Ты   ей   шляпку  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подари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Станет  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краткой    буква   И.</a:t>
            </a:r>
          </a:p>
        </p:txBody>
      </p:sp>
      <p:pic>
        <p:nvPicPr>
          <p:cNvPr id="4" name="Picture 2" descr="в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786314" y="214290"/>
            <a:ext cx="4079690" cy="6357958"/>
          </a:xfrm>
          <a:prstGeom prst="rect">
            <a:avLst/>
          </a:prstGeom>
          <a:noFill/>
          <a:ln w="63500" cmpd="sng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596" y="285728"/>
            <a:ext cx="8286808" cy="6215106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311</TotalTime>
  <Words>100</Words>
  <Application>Microsoft Office PowerPoint</Application>
  <PresentationFormat>Экран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92</cp:revision>
  <dcterms:modified xsi:type="dcterms:W3CDTF">2021-06-15T14:23:41Z</dcterms:modified>
</cp:coreProperties>
</file>