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43372" y="0"/>
            <a:ext cx="50006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Что за зверь со мной играет? -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Не мычит, не ржёт, не лает,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Нападает на клубки,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Прячет в лапах коготки.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643446"/>
            <a:ext cx="43576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Ночью он совсем не спит,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Дом от мышек сторожит,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Молоко из миски пьет,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Ну конечно это - 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40719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Острые ушки,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 лапах подушки,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Усы, как щетинка,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Дугою спинка.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Днем спит,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 солнышке лежит.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Ночью бродит,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 охоту ходит.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357562"/>
            <a:ext cx="4624395" cy="328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143248"/>
            <a:ext cx="4267205" cy="350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00562" y="642918"/>
            <a:ext cx="444115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 руке малышка Лена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Любит пальчики считать!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 нее, на удивленье,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Каждый раз выходит 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214290"/>
            <a:ext cx="439806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Сколько пальцев на руке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копеек в пятачке,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 морской звезды лучей,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Клювов у пяти грачей,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Лопастей у листьев клена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углов у бастиона,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 все это рассказать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Нам поможет цифра…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1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29032"/>
            <a:ext cx="9144000" cy="302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48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0"/>
            <a:ext cx="435768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45967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Тэ</a:t>
            </a:r>
            <a:r>
              <a:rPr lang="ru-RU" sz="3200" b="1" dirty="0" smtClean="0">
                <a:solidFill>
                  <a:schemeClr val="bg1"/>
                </a:solidFill>
              </a:rPr>
              <a:t> – в антенну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превратилась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и на крыше очутилась.</a:t>
            </a:r>
          </a:p>
        </p:txBody>
      </p:sp>
      <p:pic>
        <p:nvPicPr>
          <p:cNvPr id="1026" name="Picture 2" descr="в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857752" y="214290"/>
            <a:ext cx="4082341" cy="6415108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357166"/>
            <a:ext cx="8143932" cy="61079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102" y="1295400"/>
            <a:ext cx="7207795" cy="426720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141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21</cp:revision>
  <dcterms:modified xsi:type="dcterms:W3CDTF">2020-12-19T07:05:05Z</dcterms:modified>
</cp:coreProperties>
</file>