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857496"/>
            <a:ext cx="4319593" cy="3448057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2844" y="2928934"/>
            <a:ext cx="44291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На четырех ногах стою,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Ходить я вовсе не могу.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Когда устанешь ты гулять,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Ты можешь сесть и отдыхать.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214290"/>
            <a:ext cx="41434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Хоть у нас четыре ножки,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Мы не мышки и не кошки.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Хоть мы все имеем спинки,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Мы не овцы и не свинки,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Мы не кони, хоть на нас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Вы садились много раз.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14290"/>
            <a:ext cx="32861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Есть спина,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А не лежит никогда.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Есть четыре ноги,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А не ходят и три.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Сам всегда стоит,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А всем сидеть велит.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786058"/>
            <a:ext cx="5319725" cy="3657610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Эта знатная баранка,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Очевидно, самозванка -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Хоть практична и удобна,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Но, однако ж, несъедобна.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2-1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00438"/>
            <a:ext cx="8715404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4572000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0"/>
            <a:ext cx="4857752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5072066" y="428604"/>
            <a:ext cx="3758814" cy="5857892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1571612"/>
            <a:ext cx="510537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Клоун с бантом стал гигантом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Он в толпе ходил и пел.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Мы взглянули на ходули –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Увидали букву </a:t>
            </a:r>
            <a:r>
              <a:rPr lang="ru-RU" sz="2800" b="1" dirty="0" err="1" smtClean="0">
                <a:solidFill>
                  <a:schemeClr val="bg1"/>
                </a:solidFill>
              </a:rPr>
              <a:t>эЛь</a:t>
            </a:r>
            <a:r>
              <a:rPr lang="ru-RU" sz="2800" b="1" dirty="0" smtClean="0">
                <a:solidFill>
                  <a:schemeClr val="bg1"/>
                </a:solidFill>
              </a:rPr>
              <a:t>. 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14348" y="500041"/>
            <a:ext cx="7715304" cy="578647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Светлана\Рабочий стол\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8102" y="1077685"/>
            <a:ext cx="7207795" cy="4702629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155</TotalTime>
  <Words>128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17</cp:revision>
  <dcterms:modified xsi:type="dcterms:W3CDTF">2020-12-19T11:55:03Z</dcterms:modified>
</cp:coreProperties>
</file>