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6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142852"/>
            <a:ext cx="40719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Вкус у ягоды хорош,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Но сорви её, поди-ка: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Куст колючий будто ёж,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Вот и назван ....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42852"/>
            <a:ext cx="4286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Не на шутку, а всерьез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Куст колючками оброс.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Темных ягодок сорви-ка.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Что за кустик?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1928802"/>
            <a:ext cx="5286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Ягода чёрная — да не черника,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Куст колючий — да не малина.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7496"/>
            <a:ext cx="47149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Рядом с ласковой малиной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Мы недавно посадили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Ягоду чудесную,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Очень интересную!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Цветом  - будто бы чернила,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Никогда "лицо" не мыла.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Только это - не черника,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Это наша ... !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928934"/>
            <a:ext cx="4214822" cy="3714756"/>
          </a:xfrm>
          <a:prstGeom prst="rect">
            <a:avLst/>
          </a:prstGeom>
          <a:noFill/>
          <a:ln w="63500" cmpd="sng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571480"/>
            <a:ext cx="4071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Ева гребнем причесалась.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В нём три зубчика осталось.</a:t>
            </a:r>
          </a:p>
        </p:txBody>
      </p:sp>
      <p:pic>
        <p:nvPicPr>
          <p:cNvPr id="2" name="Picture 2" descr="в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651827" y="285728"/>
            <a:ext cx="4178222" cy="6215106"/>
          </a:xfrm>
          <a:prstGeom prst="rect">
            <a:avLst/>
          </a:prstGeom>
          <a:noFill/>
          <a:ln w="63500" cmpd="sng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Светлана\Рабочий стол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8215370" cy="5500726"/>
          </a:xfrm>
          <a:prstGeom prst="rect">
            <a:avLst/>
          </a:prstGeom>
          <a:noFill/>
          <a:ln w="63500" cmpd="sng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85728"/>
            <a:ext cx="8429684" cy="632226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7554" y="1071546"/>
            <a:ext cx="13548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err="1" smtClean="0">
                <a:solidFill>
                  <a:srgbClr val="00B050"/>
                </a:solidFill>
              </a:rPr>
              <a:t>й</a:t>
            </a:r>
            <a:r>
              <a:rPr lang="en-US" sz="6000" b="1" dirty="0" smtClean="0">
                <a:solidFill>
                  <a:srgbClr val="00B050"/>
                </a:solidFill>
              </a:rPr>
              <a:t>’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</a:p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smtClean="0">
                <a:solidFill>
                  <a:srgbClr val="FF0000"/>
                </a:solidFill>
              </a:rPr>
              <a:t>э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1571612"/>
            <a:ext cx="5261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е</a:t>
            </a:r>
          </a:p>
        </p:txBody>
      </p:sp>
      <p:pic>
        <p:nvPicPr>
          <p:cNvPr id="10" name="Рисунок 9" descr="9cee780365ea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628" y="214290"/>
            <a:ext cx="1463167" cy="18777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86380" y="2214554"/>
            <a:ext cx="893193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ль</a:t>
            </a:r>
            <a:endParaRPr lang="ru-RU" sz="3600" b="1" dirty="0"/>
          </a:p>
        </p:txBody>
      </p:sp>
      <p:pic>
        <p:nvPicPr>
          <p:cNvPr id="14" name="Рисунок 13" descr="dvd_azbuka_maly6ka_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557588"/>
            <a:ext cx="3857652" cy="3086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df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142852"/>
            <a:ext cx="2035834" cy="3000396"/>
          </a:xfrm>
          <a:prstGeom prst="rect">
            <a:avLst/>
          </a:prstGeom>
        </p:spPr>
      </p:pic>
      <p:pic>
        <p:nvPicPr>
          <p:cNvPr id="16" name="Рисунок 15" descr="Рисунок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3554018"/>
            <a:ext cx="4143404" cy="31075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9" name="Рисунок 18" descr="00001_2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15140" y="428604"/>
            <a:ext cx="2143139" cy="150019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429520" y="2214554"/>
            <a:ext cx="11464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п</a:t>
            </a:r>
            <a:r>
              <a:rPr lang="ru-RU" sz="3600" b="1" dirty="0" smtClean="0">
                <a:solidFill>
                  <a:srgbClr val="FF0000"/>
                </a:solidFill>
              </a:rPr>
              <a:t>ое</a:t>
            </a:r>
            <a:r>
              <a:rPr lang="ru-RU" sz="3600" b="1" dirty="0" smtClean="0"/>
              <a:t>л</a:t>
            </a:r>
            <a:endParaRPr lang="ru-RU" sz="36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00298" y="214290"/>
            <a:ext cx="2644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2060"/>
                </a:solidFill>
              </a:rPr>
              <a:t>2 звука:</a:t>
            </a:r>
            <a:endParaRPr lang="ru-RU" sz="5400" b="1" cap="none" spc="0" dirty="0">
              <a:ln w="50800"/>
              <a:solidFill>
                <a:srgbClr val="002060"/>
              </a:solidFill>
              <a:effectLst/>
            </a:endParaRPr>
          </a:p>
        </p:txBody>
      </p:sp>
      <p:sp>
        <p:nvSpPr>
          <p:cNvPr id="24" name="Стрелка вверх 23"/>
          <p:cNvSpPr/>
          <p:nvPr/>
        </p:nvSpPr>
        <p:spPr>
          <a:xfrm rot="3605026">
            <a:off x="3010040" y="1522206"/>
            <a:ext cx="173386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7800612">
            <a:off x="2985050" y="2065769"/>
            <a:ext cx="162579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3174" y="1571612"/>
            <a:ext cx="5261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1571612"/>
            <a:ext cx="1021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[</a:t>
            </a:r>
            <a:r>
              <a:rPr lang="ru-RU" sz="6000" b="1" dirty="0" smtClean="0">
                <a:solidFill>
                  <a:srgbClr val="FF0000"/>
                </a:solidFill>
              </a:rPr>
              <a:t>э</a:t>
            </a:r>
            <a:r>
              <a:rPr lang="en-US" sz="6000" b="1" dirty="0" smtClean="0">
                <a:solidFill>
                  <a:schemeClr val="bg1"/>
                </a:solidFill>
              </a:rPr>
              <a:t>]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16" y="1785926"/>
            <a:ext cx="105028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л</a:t>
            </a:r>
            <a:endParaRPr lang="ru-RU" sz="4000" b="1" dirty="0"/>
          </a:p>
        </p:txBody>
      </p:sp>
      <p:pic>
        <p:nvPicPr>
          <p:cNvPr id="14" name="Рисунок 13" descr="dvd_azbuka_maly6ka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3500438"/>
            <a:ext cx="392909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df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42852"/>
            <a:ext cx="2035834" cy="2760453"/>
          </a:xfrm>
          <a:prstGeom prst="rect">
            <a:avLst/>
          </a:prstGeom>
        </p:spPr>
      </p:pic>
      <p:pic>
        <p:nvPicPr>
          <p:cNvPr id="16" name="Рисунок 15" descr="Рисунок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3446861"/>
            <a:ext cx="4262468" cy="3196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8" name="Рисунок 17" descr="cf4053f88b4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86512" y="642918"/>
            <a:ext cx="2046780" cy="785818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3071802" y="285728"/>
            <a:ext cx="2309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2060"/>
                </a:solidFill>
              </a:rPr>
              <a:t>1 звук:</a:t>
            </a:r>
            <a:endParaRPr lang="ru-RU" sz="5400" b="1" cap="none" spc="0" dirty="0">
              <a:ln w="50800"/>
              <a:solidFill>
                <a:srgbClr val="002060"/>
              </a:solidFill>
              <a:effectLst/>
            </a:endParaRPr>
          </a:p>
        </p:txBody>
      </p:sp>
      <p:sp>
        <p:nvSpPr>
          <p:cNvPr id="26" name="Стрелка вверх 25"/>
          <p:cNvSpPr/>
          <p:nvPr/>
        </p:nvSpPr>
        <p:spPr>
          <a:xfrm rot="5400000">
            <a:off x="3724866" y="1775804"/>
            <a:ext cx="190214" cy="781962"/>
          </a:xfrm>
          <a:prstGeom prst="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119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26</cp:revision>
  <dcterms:modified xsi:type="dcterms:W3CDTF">2021-01-30T11:53:49Z</dcterms:modified>
</cp:coreProperties>
</file>