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68" y="642918"/>
            <a:ext cx="4572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Кружевные пальчики,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Зонтики-головки!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Разбежались мальчики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 всем грядкам ловко!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- Вы куда спешите? Стоп!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Я хочу  сорвать...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2887682"/>
            <a:ext cx="45005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 зеленый и пушистый,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Очень - </a:t>
            </a:r>
            <a:r>
              <a:rPr lang="ru-RU" sz="2800" b="1" dirty="0" err="1" smtClean="0">
                <a:solidFill>
                  <a:schemeClr val="bg1"/>
                </a:solidFill>
              </a:rPr>
              <a:t>очень</a:t>
            </a:r>
            <a:r>
              <a:rPr lang="ru-RU" sz="2800" b="1" dirty="0" smtClean="0">
                <a:solidFill>
                  <a:schemeClr val="bg1"/>
                </a:solidFill>
              </a:rPr>
              <a:t> он душистый,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Рад и в </a:t>
            </a:r>
            <a:r>
              <a:rPr lang="ru-RU" sz="2800" b="1" dirty="0" err="1" smtClean="0">
                <a:solidFill>
                  <a:schemeClr val="bg1"/>
                </a:solidFill>
              </a:rPr>
              <a:t>супик</a:t>
            </a:r>
            <a:r>
              <a:rPr lang="ru-RU" sz="2800" b="1" dirty="0" smtClean="0">
                <a:solidFill>
                  <a:schemeClr val="bg1"/>
                </a:solidFill>
              </a:rPr>
              <a:t> и в салатик,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 петрушки сводный братик.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миг покрошим хлоп - </a:t>
            </a:r>
            <a:r>
              <a:rPr lang="ru-RU" sz="2800" b="1" dirty="0" err="1" smtClean="0">
                <a:solidFill>
                  <a:schemeClr val="bg1"/>
                </a:solidFill>
              </a:rPr>
              <a:t>хлоп</a:t>
            </a:r>
            <a:r>
              <a:rPr lang="ru-RU" sz="2800" b="1" dirty="0" smtClean="0">
                <a:solidFill>
                  <a:schemeClr val="bg1"/>
                </a:solidFill>
              </a:rPr>
              <a:t> - </a:t>
            </a:r>
            <a:r>
              <a:rPr lang="ru-RU" sz="2800" b="1" dirty="0" err="1" smtClean="0">
                <a:solidFill>
                  <a:schemeClr val="bg1"/>
                </a:solidFill>
              </a:rPr>
              <a:t>хлоп</a:t>
            </a:r>
            <a:r>
              <a:rPr lang="ru-RU" sz="2800" b="1" dirty="0" smtClean="0">
                <a:solidFill>
                  <a:schemeClr val="bg1"/>
                </a:solidFill>
              </a:rPr>
              <a:t>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Назовем его - 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482055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огороде хрупкий зонт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Понемногу вверх растёт.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Как зовут тебя? «Прокоп», -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Громко скажет нам ...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57628"/>
            <a:ext cx="4419606" cy="2852742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857760"/>
            <a:ext cx="4000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Железная сестрица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Зубаста и остра: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Её и клён боится,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тополь, и сосна...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Если бы сосны да ели бегать и прыгать умели,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Они от меня без оглядки умчались бы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больше со мной никогда не встречались бы,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Потому что — скажу вам, не хвастая, —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Я стальная и злая и очень зубастая.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500306"/>
            <a:ext cx="4714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Доску грызла и кусала,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 пол крошек набросала,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Но не съела ни кусочка: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Знать, невкусная </a:t>
            </a:r>
            <a:r>
              <a:rPr lang="ru-RU" sz="2800" b="1" dirty="0" err="1" smtClean="0">
                <a:solidFill>
                  <a:schemeClr val="bg1"/>
                </a:solidFill>
              </a:rPr>
              <a:t>досочка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000504"/>
            <a:ext cx="4395793" cy="2614617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1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29032"/>
            <a:ext cx="9144000" cy="302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4419606" cy="357190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42852"/>
            <a:ext cx="4110041" cy="357190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40904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Подходящие ворота -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Проходи кому охота.</a:t>
            </a:r>
          </a:p>
        </p:txBody>
      </p:sp>
      <p:pic>
        <p:nvPicPr>
          <p:cNvPr id="2" name="Picture 2" descr="в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59364" y="214290"/>
            <a:ext cx="4381130" cy="6357982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428604"/>
            <a:ext cx="8072494" cy="60543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786742" cy="5500726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169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2020-10-03T11:18:49Z</dcterms:modified>
</cp:coreProperties>
</file>