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35DC7-1C4E-4EAE-A0EB-C989FB84547F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B9834-7A0F-42A0-8270-973169766D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2071670" y="428604"/>
            <a:ext cx="6858048" cy="6218495"/>
            <a:chOff x="2071670" y="428604"/>
            <a:chExt cx="6858048" cy="621849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14546" y="1571612"/>
              <a:ext cx="67151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/>
                <a:t>Инициативная группа помощи бездомным животным</a:t>
              </a:r>
            </a:p>
            <a:p>
              <a:pPr algn="ctr"/>
              <a:r>
                <a:rPr lang="ru-RU" sz="2000" b="1" i="1" dirty="0" smtClean="0"/>
                <a:t>«Доброе сердце» г. Гагарин</a:t>
              </a:r>
            </a:p>
            <a:p>
              <a:pPr algn="ctr"/>
              <a:r>
                <a:rPr lang="ru-RU" sz="2000" b="1" i="1" dirty="0" smtClean="0"/>
                <a:t>выражает благодарность</a:t>
              </a:r>
              <a:endParaRPr lang="ru-RU" sz="2000" b="1" i="1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714612" y="2786058"/>
              <a:ext cx="581601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err="1" smtClean="0">
                  <a:solidFill>
                    <a:schemeClr val="tx2"/>
                  </a:solidFill>
                  <a:latin typeface="Monotype Corsiva" pitchFamily="66" charset="0"/>
                </a:rPr>
                <a:t>Роголевой</a:t>
              </a:r>
              <a:r>
                <a:rPr lang="ru-RU" sz="3200" b="1" dirty="0" smtClean="0">
                  <a:solidFill>
                    <a:schemeClr val="tx2"/>
                  </a:solidFill>
                  <a:latin typeface="Monotype Corsiva" pitchFamily="66" charset="0"/>
                </a:rPr>
                <a:t>  Марии  и  её  родителям</a:t>
              </a:r>
              <a:endParaRPr lang="ru-RU" sz="3200" b="1" dirty="0">
                <a:solidFill>
                  <a:schemeClr val="tx2"/>
                </a:solidFill>
                <a:latin typeface="Monotype Corsiva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71670" y="3643314"/>
              <a:ext cx="6643734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000" b="1" i="1" dirty="0" smtClean="0"/>
                <a:t>За неоценимую помощь группе и питомцам при проведении акции «Большая помощь маленькому другу»: сбор кормов и лакомств, средств ухода и гигиены, и доброе, неравнодушное отношение к четвероногим друзьям человека!</a:t>
              </a:r>
              <a:endParaRPr lang="ru-RU" sz="2000" b="1" i="1" dirty="0" smtClean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286248" y="600076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/>
                <a:t>С уважением и благодарностью </a:t>
              </a:r>
            </a:p>
            <a:p>
              <a:r>
                <a:rPr lang="ru-RU" b="1" dirty="0" smtClean="0"/>
                <a:t>волонтёры группы «Доброе сердце»</a:t>
              </a:r>
              <a:endParaRPr lang="ru-RU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86050" y="428604"/>
              <a:ext cx="54094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hevro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БЛАГОДАРНОСТЬ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2071670" y="428604"/>
            <a:ext cx="6858048" cy="6218495"/>
            <a:chOff x="2071670" y="428604"/>
            <a:chExt cx="6858048" cy="621849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14546" y="1571612"/>
              <a:ext cx="67151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/>
                <a:t>Инициативная группа помощи бездомным животным</a:t>
              </a:r>
            </a:p>
            <a:p>
              <a:pPr algn="ctr"/>
              <a:r>
                <a:rPr lang="ru-RU" sz="2000" b="1" i="1" dirty="0" smtClean="0"/>
                <a:t>«Доброе сердце» г. Гагарин</a:t>
              </a:r>
            </a:p>
            <a:p>
              <a:pPr algn="ctr"/>
              <a:r>
                <a:rPr lang="ru-RU" sz="2000" b="1" i="1" dirty="0" smtClean="0"/>
                <a:t>выражает благодарность</a:t>
              </a:r>
              <a:endParaRPr lang="ru-RU" sz="2000" b="1" i="1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714612" y="2786058"/>
              <a:ext cx="56765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chemeClr val="tx2"/>
                  </a:solidFill>
                  <a:latin typeface="Monotype Corsiva" pitchFamily="66" charset="0"/>
                </a:rPr>
                <a:t>Солдатовой  Анне  и  её  родителям</a:t>
              </a:r>
              <a:endParaRPr lang="ru-RU" sz="3200" b="1" dirty="0">
                <a:solidFill>
                  <a:schemeClr val="tx2"/>
                </a:solidFill>
                <a:latin typeface="Monotype Corsiva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71670" y="3643314"/>
              <a:ext cx="6643734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000" b="1" i="1" dirty="0" smtClean="0"/>
                <a:t>За неоценимую помощь группе и питомцам при проведении акции «Большая помощь маленькому другу»: сбор кормов и лакомств, средств ухода и гигиены, и доброе, неравнодушное отношение к четвероногим друзьям человека!</a:t>
              </a:r>
              <a:endParaRPr lang="ru-RU" sz="2000" b="1" i="1" dirty="0" smtClean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286248" y="600076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/>
                <a:t>С уважением и благодарностью </a:t>
              </a:r>
            </a:p>
            <a:p>
              <a:r>
                <a:rPr lang="ru-RU" b="1" dirty="0" smtClean="0"/>
                <a:t>волонтёры группы «Доброе сердце»</a:t>
              </a:r>
              <a:endParaRPr lang="ru-RU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86050" y="428604"/>
              <a:ext cx="54094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hevro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БЛАГОДАРНОСТЬ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2071670" y="428604"/>
            <a:ext cx="6858048" cy="6218495"/>
            <a:chOff x="2071670" y="428604"/>
            <a:chExt cx="6858048" cy="621849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14546" y="1571612"/>
              <a:ext cx="67151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/>
                <a:t>Инициативная группа помощи бездомным животным</a:t>
              </a:r>
            </a:p>
            <a:p>
              <a:pPr algn="ctr"/>
              <a:r>
                <a:rPr lang="ru-RU" sz="2000" b="1" i="1" dirty="0" smtClean="0"/>
                <a:t>«Доброе сердце» г. Гагарин</a:t>
              </a:r>
            </a:p>
            <a:p>
              <a:pPr algn="ctr"/>
              <a:r>
                <a:rPr lang="ru-RU" sz="2000" b="1" i="1" dirty="0" smtClean="0"/>
                <a:t>выражает благодарность</a:t>
              </a:r>
              <a:endParaRPr lang="ru-RU" sz="2000" b="1" i="1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214546" y="2786058"/>
              <a:ext cx="638508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err="1" smtClean="0">
                  <a:solidFill>
                    <a:schemeClr val="tx2"/>
                  </a:solidFill>
                  <a:latin typeface="Monotype Corsiva" pitchFamily="66" charset="0"/>
                </a:rPr>
                <a:t>Скородумовой</a:t>
              </a:r>
              <a:r>
                <a:rPr lang="ru-RU" sz="3200" b="1" dirty="0" smtClean="0">
                  <a:solidFill>
                    <a:schemeClr val="tx2"/>
                  </a:solidFill>
                  <a:latin typeface="Monotype Corsiva" pitchFamily="66" charset="0"/>
                </a:rPr>
                <a:t>  Полине  и  её  родителям</a:t>
              </a:r>
              <a:endParaRPr lang="ru-RU" sz="3200" b="1" dirty="0">
                <a:solidFill>
                  <a:schemeClr val="tx2"/>
                </a:solidFill>
                <a:latin typeface="Monotype Corsiva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71670" y="3643314"/>
              <a:ext cx="6643734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000" b="1" i="1" dirty="0" smtClean="0"/>
                <a:t>За неоценимую помощь группе и питомцам при проведении акции «Большая помощь маленькому другу»: сбор кормов и лакомств, средств ухода и гигиены, и доброе, неравнодушное отношение к четвероногим друзьям человека!</a:t>
              </a:r>
              <a:endParaRPr lang="ru-RU" sz="2000" b="1" i="1" dirty="0" smtClean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286248" y="600076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/>
                <a:t>С уважением и благодарностью </a:t>
              </a:r>
            </a:p>
            <a:p>
              <a:r>
                <a:rPr lang="ru-RU" b="1" dirty="0" smtClean="0"/>
                <a:t>волонтёры группы «Доброе сердце»</a:t>
              </a:r>
              <a:endParaRPr lang="ru-RU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86050" y="428604"/>
              <a:ext cx="54094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hevro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БЛАГОДАРНОСТЬ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809067" y="428604"/>
            <a:ext cx="7263527" cy="6218495"/>
            <a:chOff x="1809067" y="428604"/>
            <a:chExt cx="7263527" cy="621849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14546" y="1571612"/>
              <a:ext cx="67151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/>
                <a:t>Инициативная группа помощи бездомным животным</a:t>
              </a:r>
            </a:p>
            <a:p>
              <a:pPr algn="ctr"/>
              <a:r>
                <a:rPr lang="ru-RU" sz="2000" b="1" i="1" dirty="0" smtClean="0"/>
                <a:t>«Доброе сердце» г. Гагарин</a:t>
              </a:r>
            </a:p>
            <a:p>
              <a:pPr algn="ctr"/>
              <a:r>
                <a:rPr lang="ru-RU" sz="2000" b="1" i="1" dirty="0" smtClean="0"/>
                <a:t>выражает благодарность</a:t>
              </a:r>
              <a:endParaRPr lang="ru-RU" sz="2000" b="1" i="1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809067" y="2786058"/>
              <a:ext cx="726352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chemeClr val="tx2"/>
                  </a:solidFill>
                  <a:latin typeface="Monotype Corsiva" pitchFamily="66" charset="0"/>
                </a:rPr>
                <a:t>Тимофееву  Константину  и  его  родителям</a:t>
              </a:r>
              <a:endParaRPr lang="ru-RU" sz="3200" b="1" dirty="0">
                <a:solidFill>
                  <a:schemeClr val="tx2"/>
                </a:solidFill>
                <a:latin typeface="Monotype Corsiva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71670" y="3643314"/>
              <a:ext cx="6643734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000" b="1" i="1" dirty="0" smtClean="0"/>
                <a:t>За неоценимую помощь группе и питомцам при проведении акции «Большая помощь маленькому другу»: сбор кормов и лакомств, средств ухода и гигиены, и доброе, неравнодушное отношение к четвероногим друзьям человека!</a:t>
              </a:r>
              <a:endParaRPr lang="ru-RU" sz="2000" b="1" i="1" dirty="0" smtClean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286248" y="600076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/>
                <a:t>С уважением и благодарностью </a:t>
              </a:r>
            </a:p>
            <a:p>
              <a:r>
                <a:rPr lang="ru-RU" b="1" dirty="0" smtClean="0"/>
                <a:t>волонтёры группы «Доброе сердце»</a:t>
              </a:r>
              <a:endParaRPr lang="ru-RU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86050" y="428604"/>
              <a:ext cx="54094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hevro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БЛАГОДАРНОСТЬ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2071670" y="428604"/>
            <a:ext cx="6858048" cy="6218495"/>
            <a:chOff x="2071670" y="428604"/>
            <a:chExt cx="6858048" cy="621849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14546" y="1571612"/>
              <a:ext cx="67151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/>
                <a:t>Инициативная группа помощи бездомным животным</a:t>
              </a:r>
            </a:p>
            <a:p>
              <a:pPr algn="ctr"/>
              <a:r>
                <a:rPr lang="ru-RU" sz="2000" b="1" i="1" dirty="0" smtClean="0"/>
                <a:t>«Доброе сердце» г. Гагарин</a:t>
              </a:r>
            </a:p>
            <a:p>
              <a:pPr algn="ctr"/>
              <a:r>
                <a:rPr lang="ru-RU" sz="2000" b="1" i="1" dirty="0" smtClean="0"/>
                <a:t>выражает благодарность</a:t>
              </a:r>
              <a:endParaRPr lang="ru-RU" sz="2000" b="1" i="1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57422" y="2786058"/>
              <a:ext cx="64283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chemeClr val="tx2"/>
                  </a:solidFill>
                  <a:latin typeface="Monotype Corsiva" pitchFamily="66" charset="0"/>
                </a:rPr>
                <a:t>Тимофееву  Кириллу  и  его  родителям</a:t>
              </a:r>
              <a:endParaRPr lang="ru-RU" sz="3200" b="1" dirty="0">
                <a:solidFill>
                  <a:schemeClr val="tx2"/>
                </a:solidFill>
                <a:latin typeface="Monotype Corsiva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71670" y="3643314"/>
              <a:ext cx="6643734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000" b="1" i="1" dirty="0" smtClean="0"/>
                <a:t>За неоценимую помощь группе и питомцам при проведении акции «Большая помощь маленькому другу»: сбор кормов и лакомств, средств ухода и гигиены, и доброе, неравнодушное отношение к четвероногим друзьям человека!</a:t>
              </a:r>
              <a:endParaRPr lang="ru-RU" sz="2000" b="1" i="1" dirty="0" smtClean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286248" y="600076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/>
                <a:t>С уважением и благодарностью </a:t>
              </a:r>
            </a:p>
            <a:p>
              <a:r>
                <a:rPr lang="ru-RU" b="1" dirty="0" smtClean="0"/>
                <a:t>волонтёры группы «Доброе сердце»</a:t>
              </a:r>
              <a:endParaRPr lang="ru-RU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86050" y="428604"/>
              <a:ext cx="54094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hevro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БЛАГОДАРНОСТЬ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2071670" y="428604"/>
            <a:ext cx="6858048" cy="6218495"/>
            <a:chOff x="2071670" y="428604"/>
            <a:chExt cx="6858048" cy="621849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14546" y="1571612"/>
              <a:ext cx="67151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/>
                <a:t>Инициативная группа помощи бездомным животным</a:t>
              </a:r>
            </a:p>
            <a:p>
              <a:pPr algn="ctr"/>
              <a:r>
                <a:rPr lang="ru-RU" sz="2000" b="1" i="1" dirty="0" smtClean="0"/>
                <a:t>«Доброе сердце» г. Гагарин</a:t>
              </a:r>
            </a:p>
            <a:p>
              <a:pPr algn="ctr"/>
              <a:r>
                <a:rPr lang="ru-RU" sz="2000" b="1" i="1" dirty="0" smtClean="0"/>
                <a:t>выражает благодарность</a:t>
              </a:r>
              <a:endParaRPr lang="ru-RU" sz="2000" b="1" i="1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714612" y="2786058"/>
              <a:ext cx="579678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chemeClr val="tx2"/>
                  </a:solidFill>
                  <a:latin typeface="Monotype Corsiva" pitchFamily="66" charset="0"/>
                </a:rPr>
                <a:t>Ивановой  Варваре  и  её  родителям</a:t>
              </a:r>
              <a:endParaRPr lang="ru-RU" sz="3200" b="1" dirty="0">
                <a:solidFill>
                  <a:schemeClr val="tx2"/>
                </a:solidFill>
                <a:latin typeface="Monotype Corsiva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71670" y="3643314"/>
              <a:ext cx="6643734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000" b="1" i="1" dirty="0" smtClean="0"/>
                <a:t>За неоценимую помощь группе и питомцам при проведении акции «Большая помощь маленькому другу»: сбор кормов и лакомств, средств ухода и гигиены, и доброе, неравнодушное отношение к четвероногим друзьям человека!</a:t>
              </a:r>
              <a:endParaRPr lang="ru-RU" sz="2000" b="1" i="1" dirty="0" smtClean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286248" y="600076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/>
                <a:t>С уважением и благодарностью </a:t>
              </a:r>
            </a:p>
            <a:p>
              <a:r>
                <a:rPr lang="ru-RU" b="1" dirty="0" smtClean="0"/>
                <a:t>волонтёры группы «Доброе сердце»</a:t>
              </a:r>
              <a:endParaRPr lang="ru-RU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86050" y="428604"/>
              <a:ext cx="54094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hevro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БЛАГОДАРНОСТЬ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2071670" y="428604"/>
            <a:ext cx="6858048" cy="6218495"/>
            <a:chOff x="2071670" y="428604"/>
            <a:chExt cx="6858048" cy="621849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14546" y="1571612"/>
              <a:ext cx="67151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/>
                <a:t>Инициативная группа помощи бездомным животным</a:t>
              </a:r>
            </a:p>
            <a:p>
              <a:pPr algn="ctr"/>
              <a:r>
                <a:rPr lang="ru-RU" sz="2000" b="1" i="1" dirty="0" smtClean="0"/>
                <a:t>«Доброе сердце» г. Гагарин</a:t>
              </a:r>
            </a:p>
            <a:p>
              <a:pPr algn="ctr"/>
              <a:r>
                <a:rPr lang="ru-RU" sz="2000" b="1" i="1" dirty="0" smtClean="0"/>
                <a:t>выражает благодарность</a:t>
              </a:r>
              <a:endParaRPr lang="ru-RU" sz="2000" b="1" i="1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071670" y="2786058"/>
              <a:ext cx="683873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err="1" smtClean="0">
                  <a:solidFill>
                    <a:schemeClr val="tx2"/>
                  </a:solidFill>
                  <a:latin typeface="Monotype Corsiva" pitchFamily="66" charset="0"/>
                </a:rPr>
                <a:t>Лыховскому</a:t>
              </a:r>
              <a:r>
                <a:rPr lang="ru-RU" sz="3200" b="1" dirty="0" smtClean="0">
                  <a:solidFill>
                    <a:schemeClr val="tx2"/>
                  </a:solidFill>
                  <a:latin typeface="Monotype Corsiva" pitchFamily="66" charset="0"/>
                </a:rPr>
                <a:t>  Мирославу  и  его  родителям</a:t>
              </a:r>
              <a:endParaRPr lang="ru-RU" sz="3200" b="1" dirty="0">
                <a:solidFill>
                  <a:schemeClr val="tx2"/>
                </a:solidFill>
                <a:latin typeface="Monotype Corsiva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71670" y="3643314"/>
              <a:ext cx="6643734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000" b="1" i="1" dirty="0" smtClean="0"/>
                <a:t>За неоценимую помощь группе и питомцам при проведении акции «Большая помощь маленькому другу»: сбор кормов и лакомств, средств ухода и гигиены, и доброе, неравнодушное отношение к четвероногим друзьям человека!</a:t>
              </a:r>
              <a:endParaRPr lang="ru-RU" sz="2000" b="1" i="1" dirty="0" smtClean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286248" y="600076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/>
                <a:t>С уважением и благодарностью </a:t>
              </a:r>
            </a:p>
            <a:p>
              <a:r>
                <a:rPr lang="ru-RU" b="1" dirty="0" smtClean="0"/>
                <a:t>волонтёры группы «Доброе сердце»</a:t>
              </a:r>
              <a:endParaRPr lang="ru-RU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86050" y="428604"/>
              <a:ext cx="54094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hevro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БЛАГОДАРНОСТЬ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2071670" y="428604"/>
            <a:ext cx="6858048" cy="6218495"/>
            <a:chOff x="2071670" y="428604"/>
            <a:chExt cx="6858048" cy="621849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14546" y="1571612"/>
              <a:ext cx="67151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/>
                <a:t>Инициативная группа помощи бездомным животным</a:t>
              </a:r>
            </a:p>
            <a:p>
              <a:pPr algn="ctr"/>
              <a:r>
                <a:rPr lang="ru-RU" sz="2000" b="1" i="1" dirty="0" smtClean="0"/>
                <a:t>«Доброе сердце» г. Гагарин</a:t>
              </a:r>
            </a:p>
            <a:p>
              <a:pPr algn="ctr"/>
              <a:r>
                <a:rPr lang="ru-RU" sz="2000" b="1" i="1" dirty="0" smtClean="0"/>
                <a:t>выражает благодарность</a:t>
              </a:r>
              <a:endParaRPr lang="ru-RU" sz="2000" b="1" i="1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918205" y="2786058"/>
              <a:ext cx="32255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chemeClr val="tx2"/>
                  </a:solidFill>
                  <a:latin typeface="Monotype Corsiva" pitchFamily="66" charset="0"/>
                </a:rPr>
                <a:t>Группе   «Ладушки»</a:t>
              </a:r>
              <a:endParaRPr lang="ru-RU" sz="3200" b="1" dirty="0">
                <a:solidFill>
                  <a:schemeClr val="tx2"/>
                </a:solidFill>
                <a:latin typeface="Monotype Corsiva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71670" y="3643314"/>
              <a:ext cx="6643734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000" b="1" i="1" dirty="0" smtClean="0"/>
                <a:t>За неоценимую помощь группе и питомцам при проведении акции «Большая помощь маленькому другу»: сбор кормов и лакомств, средств ухода и гигиены, и доброе, неравнодушное отношение к четвероногим друзьям человека!</a:t>
              </a:r>
              <a:endParaRPr lang="ru-RU" sz="2000" b="1" i="1" dirty="0" smtClean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286248" y="600076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/>
                <a:t>С уважением и благодарностью </a:t>
              </a:r>
            </a:p>
            <a:p>
              <a:r>
                <a:rPr lang="ru-RU" b="1" dirty="0" smtClean="0"/>
                <a:t>волонтёры группы «Доброе сердце»</a:t>
              </a:r>
              <a:endParaRPr lang="ru-RU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86050" y="428604"/>
              <a:ext cx="54094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hevro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БЛАГОДАРНОСТЬ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2071670" y="428604"/>
            <a:ext cx="6858048" cy="6218495"/>
            <a:chOff x="2071670" y="428604"/>
            <a:chExt cx="6858048" cy="621849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14546" y="1571612"/>
              <a:ext cx="67151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 smtClean="0"/>
                <a:t>Инициативная группа помощи бездомным животным</a:t>
              </a:r>
            </a:p>
            <a:p>
              <a:pPr algn="ctr"/>
              <a:r>
                <a:rPr lang="ru-RU" sz="2000" b="1" i="1" dirty="0" smtClean="0"/>
                <a:t>«Доброе сердце» г. Гагарин</a:t>
              </a:r>
            </a:p>
            <a:p>
              <a:pPr algn="ctr"/>
              <a:r>
                <a:rPr lang="ru-RU" sz="2000" b="1" i="1" dirty="0" smtClean="0"/>
                <a:t>выражает благодарность</a:t>
              </a:r>
              <a:endParaRPr lang="ru-RU" sz="2000" b="1" i="1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714612" y="2786058"/>
              <a:ext cx="585929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chemeClr val="tx2"/>
                  </a:solidFill>
                  <a:latin typeface="Monotype Corsiva" pitchFamily="66" charset="0"/>
                </a:rPr>
                <a:t>Исаеву  </a:t>
              </a:r>
              <a:r>
                <a:rPr lang="ru-RU" sz="3200" b="1" dirty="0" err="1" smtClean="0">
                  <a:solidFill>
                    <a:schemeClr val="tx2"/>
                  </a:solidFill>
                  <a:latin typeface="Monotype Corsiva" pitchFamily="66" charset="0"/>
                </a:rPr>
                <a:t>Магамеду</a:t>
              </a:r>
              <a:r>
                <a:rPr lang="ru-RU" sz="3200" b="1" dirty="0" smtClean="0">
                  <a:solidFill>
                    <a:schemeClr val="tx2"/>
                  </a:solidFill>
                  <a:latin typeface="Monotype Corsiva" pitchFamily="66" charset="0"/>
                </a:rPr>
                <a:t>  и  его  родителям</a:t>
              </a:r>
              <a:endParaRPr lang="ru-RU" sz="3200" b="1" dirty="0">
                <a:solidFill>
                  <a:schemeClr val="tx2"/>
                </a:solidFill>
                <a:latin typeface="Monotype Corsiva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71670" y="3643314"/>
              <a:ext cx="6643734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000" b="1" i="1" dirty="0" smtClean="0"/>
                <a:t>За неоценимую помощь группе и питомцам при проведении акции «Большая помощь маленькому другу»: сбор кормов и лакомств, средств ухода и гигиены, и доброе, неравнодушное отношение к четвероногим друзьям человека!</a:t>
              </a:r>
              <a:endParaRPr lang="ru-RU" sz="2000" b="1" i="1" dirty="0" smtClean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286248" y="600076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/>
                <a:t>С уважением и благодарностью </a:t>
              </a:r>
            </a:p>
            <a:p>
              <a:r>
                <a:rPr lang="ru-RU" b="1" dirty="0" smtClean="0"/>
                <a:t>волонтёры группы «Доброе сердце»</a:t>
              </a:r>
              <a:endParaRPr lang="ru-RU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86050" y="428604"/>
              <a:ext cx="54094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hevro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БЛАГОДАРНОСТЬ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584</Words>
  <Application>Microsoft Office PowerPoint</Application>
  <PresentationFormat>Экран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6</cp:revision>
  <dcterms:created xsi:type="dcterms:W3CDTF">2022-11-06T17:12:07Z</dcterms:created>
  <dcterms:modified xsi:type="dcterms:W3CDTF">2022-11-06T18:09:37Z</dcterms:modified>
</cp:coreProperties>
</file>