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29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98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9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300"/>
    <a:srgbClr val="990000"/>
    <a:srgbClr val="FF0066"/>
    <a:srgbClr val="FF33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315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70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008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77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619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201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01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65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11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98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48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7B11-31D5-465A-B19C-E4FF31A7ED7E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EFCEB-1BA3-4FE2-9A0F-A3E91C5AD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771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97B11-31D5-465A-B19C-E4FF31A7ED7E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EFCEB-1BA3-4FE2-9A0F-A3E91C5AD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98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40160"/>
          </a:xfrm>
        </p:spPr>
        <p:txBody>
          <a:bodyPr>
            <a:normAutofit/>
          </a:bodyPr>
          <a:lstStyle/>
          <a:p>
            <a:r>
              <a:rPr lang="ru-RU" sz="9600" b="1" i="1" dirty="0" smtClean="0">
                <a:solidFill>
                  <a:srgbClr val="FF0000"/>
                </a:solidFill>
              </a:rPr>
              <a:t>День Матери</a:t>
            </a:r>
            <a:endParaRPr lang="ru-RU" sz="96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Хобби и увлечения Местное время: актуальные и важнейшие события в России и в мире, новости регионов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6" y="1844825"/>
            <a:ext cx="5940425" cy="30243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продавец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708920"/>
            <a:ext cx="8056405" cy="3450696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006600"/>
                </a:solidFill>
              </a:rPr>
              <a:t>Есть у мамы на прилавке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Куклы, мячики, булавки,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Обувь - справа, ткани - слева,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Чашки - на витрине.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Мама словно королева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В нашем магазине!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предлагаю Продавец консультант 78 Санкт-Петербург пл.Восстания 25 000 руб. Бесплатные объявления без регистрации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3"/>
          <a:stretch>
            <a:fillRect/>
          </a:stretch>
        </p:blipFill>
        <p:spPr bwMode="auto">
          <a:xfrm>
            <a:off x="5076056" y="3117910"/>
            <a:ext cx="3960440" cy="3384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воспитатель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2675467"/>
            <a:ext cx="7884864" cy="3450696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006600"/>
                </a:solidFill>
              </a:rPr>
              <a:t>Доброты, тепла, души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Мамочке не жалко.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Ждут мамулю малыши -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Вася, Маша, Галка,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Паша, Сеня и Марат –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6600"/>
                </a:solidFill>
              </a:rPr>
              <a:t>Ждет </a:t>
            </a:r>
            <a:r>
              <a:rPr lang="ru-RU" sz="2800" b="1" dirty="0" smtClean="0">
                <a:solidFill>
                  <a:srgbClr val="006600"/>
                </a:solidFill>
              </a:rPr>
              <a:t>её </a:t>
            </a:r>
            <a:r>
              <a:rPr lang="ru-RU" sz="2800" b="1" dirty="0">
                <a:solidFill>
                  <a:srgbClr val="006600"/>
                </a:solidFill>
              </a:rPr>
              <a:t>весь детский сад!</a:t>
            </a:r>
            <a:br>
              <a:rPr lang="ru-RU" sz="2800" b="1" dirty="0">
                <a:solidFill>
                  <a:srgbClr val="006600"/>
                </a:solidFill>
              </a:rPr>
            </a:br>
            <a:endParaRPr lang="ru-RU" sz="2800" b="1" dirty="0">
              <a:solidFill>
                <a:srgbClr val="006600"/>
              </a:solidFill>
            </a:endParaRPr>
          </a:p>
        </p:txBody>
      </p:sp>
      <p:pic>
        <p:nvPicPr>
          <p:cNvPr id="4" name="Рисунок 3" descr="Усть-Илимск Новости города Усть-Илимс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80928"/>
            <a:ext cx="4320480" cy="3456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повар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2492896"/>
            <a:ext cx="7812856" cy="4365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006600"/>
                </a:solidFill>
              </a:rPr>
              <a:t>Приготовит мама суп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Малышам из разных групп,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Ловко вылепит котлеты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И нарежет винегреты.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И с такой умелой мамой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Я бываю сытый самый!</a:t>
            </a:r>
          </a:p>
          <a:p>
            <a:endParaRPr lang="ru-RU" sz="3200" dirty="0"/>
          </a:p>
        </p:txBody>
      </p:sp>
      <p:pic>
        <p:nvPicPr>
          <p:cNvPr id="4" name="Рисунок 3" descr="Добавляем свои рецепты сюда!!! 289 фотографий ВКонтакте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3" r="4525"/>
          <a:stretch>
            <a:fillRect/>
          </a:stretch>
        </p:blipFill>
        <p:spPr bwMode="auto">
          <a:xfrm>
            <a:off x="5580112" y="3284984"/>
            <a:ext cx="3499493" cy="31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учитель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675467"/>
            <a:ext cx="7956872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006600"/>
                </a:solidFill>
              </a:rPr>
              <a:t>В школе я </a:t>
            </a:r>
            <a:r>
              <a:rPr lang="ru-RU" sz="3200" b="1" dirty="0" smtClean="0">
                <a:solidFill>
                  <a:srgbClr val="006600"/>
                </a:solidFill>
              </a:rPr>
              <a:t>учёный </a:t>
            </a:r>
            <a:r>
              <a:rPr lang="ru-RU" sz="3200" b="1" dirty="0">
                <a:solidFill>
                  <a:srgbClr val="006600"/>
                </a:solidFill>
              </a:rPr>
              <a:t>самый -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Повезло мне очень с мамой.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От </a:t>
            </a:r>
            <a:r>
              <a:rPr lang="ru-RU" sz="3200" b="1" dirty="0" smtClean="0">
                <a:solidFill>
                  <a:srgbClr val="006600"/>
                </a:solidFill>
              </a:rPr>
              <a:t>неё </a:t>
            </a:r>
            <a:r>
              <a:rPr lang="ru-RU" sz="3200" b="1" dirty="0">
                <a:solidFill>
                  <a:srgbClr val="006600"/>
                </a:solidFill>
              </a:rPr>
              <a:t>узнают дети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На уроке </a:t>
            </a:r>
            <a:r>
              <a:rPr lang="ru-RU" sz="3200" b="1" dirty="0" smtClean="0">
                <a:solidFill>
                  <a:srgbClr val="006600"/>
                </a:solidFill>
              </a:rPr>
              <a:t>всё </a:t>
            </a:r>
            <a:r>
              <a:rPr lang="ru-RU" sz="3200" b="1" dirty="0">
                <a:solidFill>
                  <a:srgbClr val="006600"/>
                </a:solidFill>
              </a:rPr>
              <a:t>на свете.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Станут лучше и умней,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Справедливей и добрей.</a:t>
            </a:r>
            <a:r>
              <a:rPr lang="ru-RU" sz="2800" b="1" dirty="0">
                <a:solidFill>
                  <a:srgbClr val="006600"/>
                </a:solidFill>
              </a:rPr>
              <a:t/>
            </a:r>
            <a:br>
              <a:rPr lang="ru-RU" sz="2800" b="1" dirty="0">
                <a:solidFill>
                  <a:srgbClr val="006600"/>
                </a:solidFill>
              </a:rPr>
            </a:br>
            <a:endParaRPr lang="ru-RU" sz="2800" b="1" dirty="0">
              <a:solidFill>
                <a:srgbClr val="006600"/>
              </a:solidFill>
            </a:endParaRPr>
          </a:p>
        </p:txBody>
      </p:sp>
      <p:pic>
        <p:nvPicPr>
          <p:cNvPr id="4" name="Рисунок 3" descr="официальный сайт МБОУ &quot;Голдыревская СОШ&quot; - Достижения учителе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68959"/>
            <a:ext cx="3672408" cy="303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медсестра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675467"/>
            <a:ext cx="8028880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006600"/>
                </a:solidFill>
              </a:rPr>
              <a:t>Мама может ставить банки,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Мазать ссадины и ранки.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Мама делает уколы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Всем ребятам нашей школы.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Мама лаской, добрым словом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Помогает стать здоровым!</a:t>
            </a:r>
          </a:p>
          <a:p>
            <a:endParaRPr lang="ru-RU" sz="3200" dirty="0"/>
          </a:p>
        </p:txBody>
      </p:sp>
      <p:pic>
        <p:nvPicPr>
          <p:cNvPr id="4" name="Рисунок 3" descr="Выкройка - Выкрой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3" t="1954" r="1996" b="6832"/>
          <a:stretch>
            <a:fillRect/>
          </a:stretch>
        </p:blipFill>
        <p:spPr bwMode="auto">
          <a:xfrm>
            <a:off x="5945190" y="2735735"/>
            <a:ext cx="3198810" cy="3672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швея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3284983"/>
            <a:ext cx="8100889" cy="28411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006600"/>
                </a:solidFill>
              </a:rPr>
              <a:t>Мама - золотые руки -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 smtClean="0">
                <a:solidFill>
                  <a:srgbClr val="006600"/>
                </a:solidFill>
              </a:rPr>
              <a:t>Шьёт </a:t>
            </a:r>
            <a:r>
              <a:rPr lang="ru-RU" sz="3200" b="1" dirty="0">
                <a:solidFill>
                  <a:srgbClr val="006600"/>
                </a:solidFill>
              </a:rPr>
              <a:t>рубашки, платья, </a:t>
            </a:r>
            <a:r>
              <a:rPr lang="ru-RU" sz="3200" b="1" dirty="0" smtClean="0">
                <a:solidFill>
                  <a:srgbClr val="006600"/>
                </a:solidFill>
              </a:rPr>
              <a:t>брюки.</a:t>
            </a:r>
            <a:r>
              <a:rPr lang="ru-RU" sz="3200" b="1" dirty="0">
                <a:solidFill>
                  <a:srgbClr val="006600"/>
                </a:solidFill>
              </a:rPr>
              <a:t/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Папа, я, </a:t>
            </a:r>
            <a:r>
              <a:rPr lang="ru-RU" sz="3200" b="1" dirty="0" smtClean="0">
                <a:solidFill>
                  <a:srgbClr val="006600"/>
                </a:solidFill>
              </a:rPr>
              <a:t>сестрёнка </a:t>
            </a:r>
            <a:r>
              <a:rPr lang="ru-RU" sz="3200" b="1" dirty="0">
                <a:solidFill>
                  <a:srgbClr val="006600"/>
                </a:solidFill>
              </a:rPr>
              <a:t>Света -</a:t>
            </a:r>
            <a:br>
              <a:rPr lang="ru-RU" sz="3200" b="1" dirty="0">
                <a:solidFill>
                  <a:srgbClr val="006600"/>
                </a:solidFill>
              </a:rPr>
            </a:br>
            <a:r>
              <a:rPr lang="ru-RU" sz="3200" b="1" dirty="0">
                <a:solidFill>
                  <a:srgbClr val="006600"/>
                </a:solidFill>
              </a:rPr>
              <a:t>Все с иголочки одеты!</a:t>
            </a:r>
          </a:p>
        </p:txBody>
      </p:sp>
      <p:pic>
        <p:nvPicPr>
          <p:cNvPr id="4" name="Рисунок 3" descr="Альбом для вдохновения для шитья - Форум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5" r="7119" b="4279"/>
          <a:stretch>
            <a:fillRect/>
          </a:stretch>
        </p:blipFill>
        <p:spPr bwMode="auto">
          <a:xfrm>
            <a:off x="5868144" y="2996952"/>
            <a:ext cx="3070263" cy="3528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Мамины украшения</a:t>
            </a:r>
            <a:endParaRPr lang="ru-RU" sz="5400" b="1" i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7030A0"/>
                </a:solidFill>
              </a:rPr>
              <a:t>Эти шарики на нити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Вы примерить не хотите </a:t>
            </a:r>
            <a:r>
              <a:rPr lang="ru-RU" sz="4400" b="1" dirty="0" smtClean="0">
                <a:solidFill>
                  <a:srgbClr val="7030A0"/>
                </a:solidFill>
              </a:rPr>
              <a:t>ли?</a:t>
            </a:r>
            <a:r>
              <a:rPr lang="ru-RU" sz="4400" b="1" dirty="0">
                <a:solidFill>
                  <a:srgbClr val="7030A0"/>
                </a:solidFill>
              </a:rPr>
              <a:t/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На любые ваши вкусы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В маминой шкатулке ...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dirty="0" smtClean="0">
                <a:solidFill>
                  <a:srgbClr val="7030A0"/>
                </a:solidFill>
              </a:rPr>
              <a:t>                                            </a:t>
            </a:r>
            <a:endParaRPr lang="ru-RU" sz="44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i="1" dirty="0">
                <a:solidFill>
                  <a:schemeClr val="tx1"/>
                </a:solidFill>
              </a:rPr>
              <a:t>(бусы)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 descr="Бусы в Томск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71108" y="1825625"/>
            <a:ext cx="5801784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7030A0"/>
                </a:solidFill>
              </a:rPr>
              <a:t>В ушках маминых сверкают,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Цветом радуги играют.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Серебрятся капли-крошки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Украшения ...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 smtClean="0"/>
              <a:t>                                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>
                <a:solidFill>
                  <a:schemeClr val="tx1"/>
                </a:solidFill>
              </a:rPr>
              <a:t>(сережки)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серьг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0776" y="1825625"/>
            <a:ext cx="4982448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 Ноября 2013 - Красная шапоч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7" t="16071" r="12420" b="15923"/>
          <a:stretch>
            <a:fillRect/>
          </a:stretch>
        </p:blipFill>
        <p:spPr bwMode="auto">
          <a:xfrm>
            <a:off x="2699792" y="332656"/>
            <a:ext cx="4320480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72008"/>
          </a:xfrm>
        </p:spPr>
        <p:txBody>
          <a:bodyPr>
            <a:normAutofit fontScale="90000"/>
          </a:bodyPr>
          <a:lstStyle/>
          <a:p>
            <a:endParaRPr lang="ru-RU" sz="66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553616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6600"/>
                </a:solidFill>
              </a:rPr>
              <a:t>На свете добрых слов живёт немало,</a:t>
            </a:r>
          </a:p>
          <a:p>
            <a:r>
              <a:rPr lang="ru-RU" sz="2400" b="1" i="1" dirty="0" smtClean="0">
                <a:solidFill>
                  <a:srgbClr val="006600"/>
                </a:solidFill>
              </a:rPr>
              <a:t>Но всех добрее и важней одно:</a:t>
            </a:r>
          </a:p>
          <a:p>
            <a:r>
              <a:rPr lang="ru-RU" sz="2400" b="1" i="1" dirty="0" smtClean="0">
                <a:solidFill>
                  <a:srgbClr val="006600"/>
                </a:solidFill>
              </a:rPr>
              <a:t>Из двух слогов  простое слово «МАМА».</a:t>
            </a:r>
          </a:p>
          <a:p>
            <a:r>
              <a:rPr lang="ru-RU" sz="2400" b="1" i="1" dirty="0" smtClean="0">
                <a:solidFill>
                  <a:srgbClr val="006600"/>
                </a:solidFill>
              </a:rPr>
              <a:t>И нет на свете слов, дороже, чем оно!</a:t>
            </a:r>
            <a:endParaRPr lang="ru-RU" sz="2400" b="1" i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>
                <a:solidFill>
                  <a:srgbClr val="7030A0"/>
                </a:solidFill>
              </a:rPr>
              <a:t>Край ее зовут полями,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Верх украшен весь цветами.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Головной убор-загадка -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7030A0"/>
                </a:solidFill>
              </a:rPr>
              <a:t>Есть у мамы нашей ...</a:t>
            </a:r>
            <a:br>
              <a:rPr lang="ru-RU" sz="4400" b="1" dirty="0">
                <a:solidFill>
                  <a:srgbClr val="7030A0"/>
                </a:solidFill>
              </a:rPr>
            </a:br>
            <a:r>
              <a:rPr lang="ru-RU" sz="4400" b="1" dirty="0" smtClean="0"/>
              <a:t>                                        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chemeClr val="tx1"/>
                </a:solidFill>
              </a:rPr>
              <a:t>(шляпка)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4" name="Объект 3" descr="цветы - Скачать бесплатно шаблоны для Фотошопа, иконки, шрифты, обои для рабочего стола, рамки для фото, поздравления с Днем Рож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6835713" cy="3816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Сказочные мамы</a:t>
            </a:r>
            <a:endParaRPr lang="ru-RU" sz="5400" b="1" i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996951"/>
            <a:ext cx="7408333" cy="31292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Назовите сказки, в которых упоминается о маме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6600"/>
                </a:solidFill>
              </a:rPr>
              <a:t>«Волк и семеро козлят»</a:t>
            </a:r>
            <a:endParaRPr lang="ru-RU" sz="6000" b="1" dirty="0">
              <a:solidFill>
                <a:srgbClr val="006600"/>
              </a:solidFill>
            </a:endParaRPr>
          </a:p>
        </p:txBody>
      </p:sp>
      <p:pic>
        <p:nvPicPr>
          <p:cNvPr id="4" name="Объект 3" descr="Волк и семеро козлят (Русская народная сказка онлайн) - ИГРЫ ДЛЯ САМЫХ МАЛЕНЬКИХ - Форум развлекательного портала STIMKA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26882" y="1825625"/>
            <a:ext cx="3290236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6600"/>
                </a:solidFill>
              </a:rPr>
              <a:t>«Красная Шапочка»</a:t>
            </a:r>
            <a:endParaRPr lang="ru-RU" sz="6000" b="1" dirty="0">
              <a:solidFill>
                <a:srgbClr val="006600"/>
              </a:solidFill>
            </a:endParaRPr>
          </a:p>
        </p:txBody>
      </p:sp>
      <p:pic>
        <p:nvPicPr>
          <p:cNvPr id="4" name="Объект 3" descr="Красная шапочк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6331" y="1825625"/>
            <a:ext cx="4351338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6600"/>
                </a:solidFill>
              </a:rPr>
              <a:t>«Гуси-лебеди»</a:t>
            </a:r>
            <a:endParaRPr lang="ru-RU" sz="6000" b="1" dirty="0">
              <a:solidFill>
                <a:srgbClr val="006600"/>
              </a:solidFill>
            </a:endParaRPr>
          </a:p>
        </p:txBody>
      </p:sp>
      <p:pic>
        <p:nvPicPr>
          <p:cNvPr id="4" name="Объект 3" descr="Гуси-Лебеди * - Страница 2 Русская сказк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6735" y="1825625"/>
            <a:ext cx="3350530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6600"/>
                </a:solidFill>
              </a:rPr>
              <a:t>«</a:t>
            </a:r>
            <a:r>
              <a:rPr lang="ru-RU" sz="6000" b="1" dirty="0" err="1" smtClean="0">
                <a:solidFill>
                  <a:srgbClr val="006600"/>
                </a:solidFill>
              </a:rPr>
              <a:t>Дюймовочка</a:t>
            </a:r>
            <a:r>
              <a:rPr lang="ru-RU" sz="6000" b="1" dirty="0" smtClean="0">
                <a:solidFill>
                  <a:srgbClr val="006600"/>
                </a:solidFill>
              </a:rPr>
              <a:t>»</a:t>
            </a:r>
            <a:endParaRPr lang="ru-RU" sz="6000" b="1" dirty="0">
              <a:solidFill>
                <a:srgbClr val="006600"/>
              </a:solidFill>
            </a:endParaRPr>
          </a:p>
        </p:txBody>
      </p:sp>
      <p:pic>
        <p:nvPicPr>
          <p:cNvPr id="4" name="Объект 3" descr="Удалённая работа Работа фрилансера Тыщенко Ксюша tisha Иллюстрация к Дюймовочке 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0" y="2843054"/>
            <a:ext cx="4572000" cy="2316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мс Поздравления С Днем Матери Для Подружки :: audiovoic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116632"/>
            <a:ext cx="8928992" cy="648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8579296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579526"/>
            <a:ext cx="8388424" cy="48245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Скажите, откуда я взялся?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Я всем задавал вопрос.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А дедушка мне ответил: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- Нам аист тебя </a:t>
            </a: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принёс</a:t>
            </a: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.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А бабушка мне сказала: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- В капусте тебя нашли.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А дядя шутил: - С вокзала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В корзинке тебя принесли.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Я знаю, неправда это,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Мама меня родила,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Я только не знаю ответа,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Где мама меня взяла.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Сестра на меня ворчала: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- Ты голову всем вскружил.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А я начинал сначала: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- А где я до мамы жил?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Никто эту тайну из взрослых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Мне так объяснить и не смог.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Лишь мама ответила просто: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- ТЫ ЖИЛ В </a:t>
            </a: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МОЁМ </a:t>
            </a: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Aldhabi" panose="01000000000000000000" pitchFamily="2" charset="-78"/>
              </a:rPr>
              <a:t>СЕРДЦЕ, СЫНОК</a:t>
            </a:r>
            <a:r>
              <a:rPr lang="ru-RU" sz="1600" dirty="0"/>
              <a:t>!</a:t>
            </a:r>
          </a:p>
          <a:p>
            <a:endParaRPr lang="ru-RU" sz="1800" dirty="0"/>
          </a:p>
        </p:txBody>
      </p:sp>
      <p:pic>
        <p:nvPicPr>
          <p:cNvPr id="4" name="Рисунок 3" descr="Сентябрята, Октябрята, Ноябрята 2013 - Чебоксары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12976"/>
            <a:ext cx="3420000" cy="28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60648"/>
            <a:ext cx="8229600" cy="776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80920" cy="2016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990000"/>
                </a:solidFill>
                <a:latin typeface="Bookman Old Style" panose="02050604050505020204" pitchFamily="18" charset="0"/>
              </a:rPr>
              <a:t>Считается, что слово «МАМА» относится к той группе слов, которое появилось ещё до возникновения у людей членораздельной речи. Эти слова происходят из детского лепета. Слог «</a:t>
            </a:r>
            <a:r>
              <a:rPr lang="ru-RU" sz="1800" b="1" dirty="0" err="1" smtClean="0">
                <a:solidFill>
                  <a:srgbClr val="990000"/>
                </a:solidFill>
                <a:latin typeface="Bookman Old Style" panose="02050604050505020204" pitchFamily="18" charset="0"/>
              </a:rPr>
              <a:t>ма</a:t>
            </a:r>
            <a:r>
              <a:rPr lang="ru-RU" sz="1800" b="1" dirty="0" smtClean="0">
                <a:solidFill>
                  <a:srgbClr val="990000"/>
                </a:solidFill>
                <a:latin typeface="Bookman Old Style" panose="02050604050505020204" pitchFamily="18" charset="0"/>
              </a:rPr>
              <a:t>» – самый простой из того, что может выговорить младенец. И слово МАМА произошло, как предполагают, из повторения этого слога. Ведь мама была главным человеком в жизни малыша в первобытные времена. </a:t>
            </a:r>
            <a:r>
              <a:rPr lang="ru-RU" sz="1800" b="1" dirty="0">
                <a:solidFill>
                  <a:srgbClr val="990000"/>
                </a:solidFill>
                <a:latin typeface="Bookman Old Style" panose="02050604050505020204" pitchFamily="18" charset="0"/>
              </a:rPr>
              <a:t>О</a:t>
            </a:r>
            <a:r>
              <a:rPr lang="ru-RU" sz="1800" b="1" dirty="0" smtClean="0">
                <a:solidFill>
                  <a:srgbClr val="990000"/>
                </a:solidFill>
                <a:latin typeface="Bookman Old Style" panose="02050604050505020204" pitchFamily="18" charset="0"/>
              </a:rPr>
              <a:t>н проводил с ней, у её груди всё время пока папа охотился и защищал семью от врагов.</a:t>
            </a:r>
            <a:endParaRPr lang="ru-RU" sz="1800" b="1" dirty="0">
              <a:solidFill>
                <a:srgbClr val="99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 descr="Саратовский край в древности history64.ru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8920"/>
            <a:ext cx="5283200" cy="3888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3300"/>
                </a:solidFill>
              </a:rPr>
              <a:t>Загадки – рифмы о маме</a:t>
            </a:r>
            <a:endParaRPr lang="ru-RU" sz="5400" b="1" i="1" dirty="0">
              <a:solidFill>
                <a:srgbClr val="FF3300"/>
              </a:solidFill>
            </a:endParaRPr>
          </a:p>
        </p:txBody>
      </p:sp>
      <p:pic>
        <p:nvPicPr>
          <p:cNvPr id="4" name="Объект 3" descr="Новости - Управа района Тропарево-Никулино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2747" y="2636912"/>
            <a:ext cx="4596918" cy="3451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88640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32656"/>
            <a:ext cx="7408333" cy="6336703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Не боюсь грозы ни грамма,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 Коль со мною рядом…(мама)</a:t>
            </a:r>
          </a:p>
          <a:p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Нет в квартире грязи, хлама.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 Убрала всё чисто…(мама)</a:t>
            </a:r>
          </a:p>
          <a:p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Перед сном, надев пижаму,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 Почитать мы просим…(маму)</a:t>
            </a:r>
          </a:p>
          <a:p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Угодит шалун коль в яму,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 Будет звать на помощь…(маму)</a:t>
            </a:r>
          </a:p>
          <a:p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У слона, гиппопотама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Тоже добрая есть…(мама)</a:t>
            </a:r>
          </a:p>
          <a:p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Тем детишкам стыд и срам,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 Кто своих обидел…(мам)</a:t>
            </a:r>
          </a:p>
          <a:p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Песню с добрыми словами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  Сочиним любимой…(маме)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Рисунок 4" descr="25 Ноября 2012 - Детский сад &quot;Ласточка&quot; 7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7" t="11656" r="5985" b="16258"/>
          <a:stretch>
            <a:fillRect/>
          </a:stretch>
        </p:blipFill>
        <p:spPr bwMode="auto">
          <a:xfrm>
            <a:off x="5004047" y="2780928"/>
            <a:ext cx="3636000" cy="35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3300"/>
                </a:solidFill>
              </a:rPr>
              <a:t>Пословицы о маме</a:t>
            </a:r>
            <a:endParaRPr lang="ru-RU" sz="6000" b="1" i="1" dirty="0">
              <a:solidFill>
                <a:srgbClr val="FF33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00808"/>
            <a:ext cx="5400600" cy="5040560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Птица рада весне, а младенец  матери.</a:t>
            </a:r>
          </a:p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Нет милее дружка, чем родная матушка.</a:t>
            </a:r>
          </a:p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Нет никого краше, чем матери наши.</a:t>
            </a:r>
          </a:p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Сердце матери лучше солнца греет.</a:t>
            </a:r>
          </a:p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У дитя заболит пальчик, а у матери – сердце.</a:t>
            </a:r>
          </a:p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Материнская забота и на дне моря спасёт.</a:t>
            </a:r>
          </a:p>
          <a:p>
            <a:pPr>
              <a:buClr>
                <a:srgbClr val="FF0000"/>
              </a:buClr>
              <a:buBlip>
                <a:blip r:embed="rId2"/>
              </a:buBlip>
            </a:pPr>
            <a:r>
              <a:rPr lang="ru-RU" sz="2800" b="1" dirty="0" smtClean="0"/>
              <a:t>При солнышке тепло при матери добро.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4" name="Рисунок 3" descr="День матери сценарий для школьников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5" r="15262" b="4695"/>
          <a:stretch>
            <a:fillRect/>
          </a:stretch>
        </p:blipFill>
        <p:spPr bwMode="auto">
          <a:xfrm>
            <a:off x="5724128" y="2996952"/>
            <a:ext cx="2952328" cy="2736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Рисунок 13" descr="Моем посуду: Дневник группы &quot;Хозяюшка&quot; - Страна Ма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80000">
            <a:off x="397012" y="3578529"/>
            <a:ext cx="2187646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3300"/>
                </a:solidFill>
                <a:latin typeface="Bookman Old Style" panose="02050604050505020204" pitchFamily="18" charset="0"/>
              </a:rPr>
              <a:t>Мамины заботы</a:t>
            </a:r>
            <a:endParaRPr lang="ru-RU" sz="6000" b="1" i="1" dirty="0">
              <a:solidFill>
                <a:srgbClr val="FF33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 flipV="1">
            <a:off x="467544" y="6597350"/>
            <a:ext cx="8424935" cy="7200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31" name="Рисунок 9" descr="Белорусская нив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7" r="11807"/>
          <a:stretch>
            <a:fillRect/>
          </a:stretch>
        </p:blipFill>
        <p:spPr bwMode="auto">
          <a:xfrm>
            <a:off x="3765559" y="3724150"/>
            <a:ext cx="2035258" cy="2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Рисунок 12" descr="Почему Rainbow - лучший пылесос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">
            <a:off x="6685320" y="3754102"/>
            <a:ext cx="1991353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15" descr="Истории бизнеса &quot; Инфозона бизнеса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0" r="4340" b="4791"/>
          <a:stretch>
            <a:fillRect/>
          </a:stretch>
        </p:blipFill>
        <p:spPr bwMode="auto">
          <a:xfrm rot="1080000">
            <a:off x="6654798" y="1497648"/>
            <a:ext cx="181169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10" descr="Что приготовить на. - Сияюща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80000">
            <a:off x="1248043" y="1590220"/>
            <a:ext cx="1810076" cy="26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11" descr="Купон на услуги глажения одежды и белья от компании &quot;утюжка.ру&quot;. Доверьтесь профессионалам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7" t="6379"/>
          <a:stretch>
            <a:fillRect/>
          </a:stretch>
        </p:blipFill>
        <p:spPr bwMode="auto">
          <a:xfrm>
            <a:off x="3419872" y="1393151"/>
            <a:ext cx="2558354" cy="191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2293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0" y="400730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0" y="6280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7972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97409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134064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0" y="154559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68952" cy="1042376"/>
          </a:xfrm>
        </p:spPr>
        <p:txBody>
          <a:bodyPr>
            <a:noAutofit/>
          </a:bodyPr>
          <a:lstStyle/>
          <a:p>
            <a:pPr algn="l"/>
            <a:r>
              <a:rPr lang="ru-RU" sz="4800" b="1" i="1" dirty="0" smtClean="0">
                <a:solidFill>
                  <a:srgbClr val="FF3300"/>
                </a:solidFill>
              </a:rPr>
              <a:t>Мамы всякие нужны, </a:t>
            </a:r>
            <a:br>
              <a:rPr lang="ru-RU" sz="4800" b="1" i="1" dirty="0" smtClean="0">
                <a:solidFill>
                  <a:srgbClr val="FF3300"/>
                </a:solidFill>
              </a:rPr>
            </a:br>
            <a:r>
              <a:rPr lang="ru-RU" sz="4800" b="1" i="1" dirty="0" smtClean="0">
                <a:solidFill>
                  <a:srgbClr val="FF3300"/>
                </a:solidFill>
              </a:rPr>
              <a:t>                  мамы всякие важны…</a:t>
            </a:r>
            <a:endParaRPr lang="ru-RU" sz="4800" b="1" i="1" dirty="0">
              <a:solidFill>
                <a:srgbClr val="FF33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284984"/>
            <a:ext cx="7884864" cy="2730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Отгадайте загадки о профессиях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494</Words>
  <Application>Microsoft Office PowerPoint</Application>
  <PresentationFormat>Экран (4:3)</PresentationFormat>
  <Paragraphs>88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5" baseType="lpstr">
      <vt:lpstr>Aldhabi</vt:lpstr>
      <vt:lpstr>Arial</vt:lpstr>
      <vt:lpstr>Bookman Old Style</vt:lpstr>
      <vt:lpstr>Calibri</vt:lpstr>
      <vt:lpstr>Calibri Light</vt:lpstr>
      <vt:lpstr>Times New Roman</vt:lpstr>
      <vt:lpstr>Wingdings</vt:lpstr>
      <vt:lpstr>Тема Office</vt:lpstr>
      <vt:lpstr>День Матери</vt:lpstr>
      <vt:lpstr>Презентация PowerPoint</vt:lpstr>
      <vt:lpstr>Презентация PowerPoint</vt:lpstr>
      <vt:lpstr>Презентация PowerPoint</vt:lpstr>
      <vt:lpstr>Загадки – рифмы о маме</vt:lpstr>
      <vt:lpstr>Презентация PowerPoint</vt:lpstr>
      <vt:lpstr>Пословицы о маме</vt:lpstr>
      <vt:lpstr>Мамины заботы</vt:lpstr>
      <vt:lpstr>Мамы всякие нужны,                    мамы всякие важны…</vt:lpstr>
      <vt:lpstr>продавец</vt:lpstr>
      <vt:lpstr>воспитатель</vt:lpstr>
      <vt:lpstr>повар</vt:lpstr>
      <vt:lpstr>учитель</vt:lpstr>
      <vt:lpstr>медсестра</vt:lpstr>
      <vt:lpstr>швея</vt:lpstr>
      <vt:lpstr>Мамины украшения</vt:lpstr>
      <vt:lpstr> (бусы)</vt:lpstr>
      <vt:lpstr>Презентация PowerPoint</vt:lpstr>
      <vt:lpstr>(сережки) </vt:lpstr>
      <vt:lpstr>Презентация PowerPoint</vt:lpstr>
      <vt:lpstr>(шляпка) </vt:lpstr>
      <vt:lpstr>Сказочные мамы</vt:lpstr>
      <vt:lpstr>«Волк и семеро козлят»</vt:lpstr>
      <vt:lpstr>«Красная Шапочка»</vt:lpstr>
      <vt:lpstr>«Гуси-лебеди»</vt:lpstr>
      <vt:lpstr>«Дюймовочка»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днём матери!</dc:title>
  <dc:creator>Домашний</dc:creator>
  <cp:lastModifiedBy>79782736337</cp:lastModifiedBy>
  <cp:revision>38</cp:revision>
  <dcterms:created xsi:type="dcterms:W3CDTF">2014-11-15T04:11:00Z</dcterms:created>
  <dcterms:modified xsi:type="dcterms:W3CDTF">2020-09-27T19:39:01Z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1049-10.2.0.6051</vt:lpwstr>
  </property>
</Properties>
</file>