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2" r:id="rId8"/>
    <p:sldId id="261" r:id="rId9"/>
    <p:sldId id="265" r:id="rId10"/>
    <p:sldId id="263" r:id="rId11"/>
    <p:sldId id="264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910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6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165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7193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60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637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929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07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78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36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3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0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23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45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73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05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55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783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412776"/>
            <a:ext cx="7416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Cambria" pitchFamily="18" charset="0"/>
              </a:rPr>
              <a:t>Дидактические игры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Cambria" pitchFamily="18" charset="0"/>
              </a:rPr>
              <a:t>для дошкольников 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Cambria" pitchFamily="18" charset="0"/>
              </a:rPr>
              <a:t>на тему: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Cambria" pitchFamily="18" charset="0"/>
              </a:rPr>
              <a:t>«Зимующие птицы»</a:t>
            </a:r>
            <a:endParaRPr lang="ru-RU" sz="54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157192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Подготовила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Плешакова Д.А.</a:t>
            </a:r>
            <a:endParaRPr lang="ru-RU" sz="20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</a:rPr>
              <a:t> воспитатель.</a:t>
            </a:r>
            <a:endParaRPr lang="ru-RU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6064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 38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269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Какой корм для птиц мы положим в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7" name="Picture 5" descr="D:\д.с\презентация\картинки\птицы\semechki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060848"/>
            <a:ext cx="2978096" cy="1890067"/>
          </a:xfrm>
          <a:prstGeom prst="rect">
            <a:avLst/>
          </a:prstGeom>
          <a:noFill/>
        </p:spPr>
      </p:pic>
      <p:pic>
        <p:nvPicPr>
          <p:cNvPr id="8" name="Picture 6" descr="D:\д.с\презентация\картинки\птицы\пшен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952836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png-images.ru/wp-content/uploads/2015/03/03/9463/png/sausage_PNG514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4005064"/>
            <a:ext cx="4436705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269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Какой корм для птиц мы положим в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2052" name="Picture 4" descr="http://obrjadymagii.ru/wp-content/uploads/2015/12/0_86b7c_2cfba8a1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2132856"/>
            <a:ext cx="3043361" cy="1944216"/>
          </a:xfrm>
          <a:prstGeom prst="rect">
            <a:avLst/>
          </a:prstGeom>
          <a:noFill/>
        </p:spPr>
      </p:pic>
      <p:pic>
        <p:nvPicPr>
          <p:cNvPr id="7" name="Picture 10" descr="D:\д.с\презентация\картинки\птицы\ячмень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4149080"/>
            <a:ext cx="3209570" cy="2062150"/>
          </a:xfrm>
          <a:prstGeom prst="rect">
            <a:avLst/>
          </a:prstGeom>
          <a:noFill/>
        </p:spPr>
      </p:pic>
      <p:pic>
        <p:nvPicPr>
          <p:cNvPr id="2054" name="Picture 6" descr="http://www.playcast.ru/uploads/2015/10/07/1536427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2132856"/>
            <a:ext cx="3087780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269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Какой корм для птиц мы положим в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9" name="Picture 8" descr="D:\д.с\презентация\картинки\птицы\сало прозрач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3861048"/>
            <a:ext cx="2520280" cy="2470398"/>
          </a:xfrm>
          <a:prstGeom prst="rect">
            <a:avLst/>
          </a:prstGeom>
          <a:noFill/>
        </p:spPr>
      </p:pic>
      <p:pic>
        <p:nvPicPr>
          <p:cNvPr id="8" name="Picture 6" descr="D:\д.с\презентация\картинки\птицы\рябина прозрач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348880"/>
            <a:ext cx="2707365" cy="2147742"/>
          </a:xfrm>
          <a:prstGeom prst="rect">
            <a:avLst/>
          </a:prstGeom>
          <a:noFill/>
        </p:spPr>
      </p:pic>
      <p:pic>
        <p:nvPicPr>
          <p:cNvPr id="23556" name="Picture 4" descr="http://i019.radikal.ru/0806/e5/43cd9a231e5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2132856"/>
            <a:ext cx="261223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052736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  <a:latin typeface="Cambria" pitchFamily="18" charset="0"/>
              </a:rPr>
              <a:t>Ребята, вы молодцы!</a:t>
            </a:r>
            <a:endParaRPr lang="ru-RU" sz="60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026" name="Picture 2" descr="http://gbdoy91.ru/uploads/posts/2015-01/1420909933_pti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2996952"/>
            <a:ext cx="2286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764704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Цель: расширение и обогащение знаний  о  зимующих  птицах.</a:t>
            </a:r>
          </a:p>
          <a:p>
            <a:pPr algn="just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Задачи: 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Закрепить знания детей о зимующих птицах, о роли человека в жизни зимующих птиц.</a:t>
            </a:r>
          </a:p>
          <a:p>
            <a:pPr lvl="0" algn="just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Воспитывать отзывчивость, любовь к природе, птицам, желание помогать им в трудное для них время.</a:t>
            </a:r>
          </a:p>
          <a:p>
            <a:endParaRPr lang="ru-RU" sz="3200" b="1" i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764704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Правила игры: 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Внимательно прочитайте вопрос.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Выберете правильный ответ.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Проверьте правильность ответа, для этого щелкните ЛКМ по слайду – правильный ответ останется на слайде, а неправильный исчезнет.</a:t>
            </a:r>
          </a:p>
          <a:p>
            <a:pPr marL="514350" indent="-514350" algn="ctr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endParaRPr lang="ru-RU" sz="24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514350" indent="-514350" algn="ctr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Желаю удачи!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9269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Найди кормушку для птиц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.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5362" name="Picture 2" descr="http://s44.radikal.ru/i103/0811/a3/f02ea9d1a9c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36912"/>
            <a:ext cx="2732840" cy="2448272"/>
          </a:xfrm>
          <a:prstGeom prst="rect">
            <a:avLst/>
          </a:prstGeom>
          <a:noFill/>
        </p:spPr>
      </p:pic>
      <p:pic>
        <p:nvPicPr>
          <p:cNvPr id="15366" name="Picture 6" descr="http://novprospekt.ru/images/64/original/post_64_1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2564904"/>
            <a:ext cx="2736304" cy="2904203"/>
          </a:xfrm>
          <a:prstGeom prst="rect">
            <a:avLst/>
          </a:prstGeom>
          <a:noFill/>
        </p:spPr>
      </p:pic>
      <p:pic>
        <p:nvPicPr>
          <p:cNvPr id="2050" name="Picture 2" descr="http://time-00-00.ru/wp-content/uploads/2015/03/domptc-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844824"/>
            <a:ext cx="2867025" cy="3438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548680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Найди кормушку для птиц.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5364" name="Picture 4" descr="http://prettypoun.p.r.pic.centerblog.net/0_6ff39_31311aa2_X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2420888"/>
            <a:ext cx="2880870" cy="2509874"/>
          </a:xfrm>
          <a:prstGeom prst="rect">
            <a:avLst/>
          </a:prstGeom>
          <a:noFill/>
        </p:spPr>
      </p:pic>
      <p:pic>
        <p:nvPicPr>
          <p:cNvPr id="15368" name="Picture 8" descr="http://sa.uploads.ru/t/4mctr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348880"/>
            <a:ext cx="2808312" cy="2847317"/>
          </a:xfrm>
          <a:prstGeom prst="rect">
            <a:avLst/>
          </a:prstGeom>
          <a:noFill/>
        </p:spPr>
      </p:pic>
      <p:pic>
        <p:nvPicPr>
          <p:cNvPr id="15370" name="Picture 10" descr="http://img12.nnm.me/0/9/4/a/0/dde8347ae61118348043288303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988840"/>
            <a:ext cx="243504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04664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Какие птицы зимой прилетают на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7410" name="Picture 2" descr="http://img-fotki.yandex.ru/get/9753/56195015.1f8/0_c53fb_d7b37ae0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132856"/>
            <a:ext cx="2777195" cy="2506418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5/66124276.f0/0_89c8a_b0c1b9d0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2739" y="1628800"/>
            <a:ext cx="4431261" cy="3168352"/>
          </a:xfrm>
          <a:prstGeom prst="rect">
            <a:avLst/>
          </a:prstGeom>
          <a:noFill/>
        </p:spPr>
      </p:pic>
      <p:pic>
        <p:nvPicPr>
          <p:cNvPr id="11" name="Picture 5" descr="D:\д.с\презентация\картинки\птицы\ласточка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347864" y="3717032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9144000" y="6858000"/>
            <a:ext cx="4140968" cy="31057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51620" y="430082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Какие птицы зимой прилетают на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7414" name="Picture 6" descr="http://xn--b1aggidhuba3b.xn--p1ai/images/phocagallery/priroda/thumbs/phoca_thumb_l_p-1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2276872"/>
            <a:ext cx="2520280" cy="2233631"/>
          </a:xfrm>
          <a:prstGeom prst="rect">
            <a:avLst/>
          </a:prstGeom>
          <a:noFill/>
        </p:spPr>
      </p:pic>
      <p:pic>
        <p:nvPicPr>
          <p:cNvPr id="7" name="Picture 2" descr="D:\д.с\презентация\картинки\птицы\свиристель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5630">
            <a:off x="3369093" y="3492612"/>
            <a:ext cx="2125056" cy="3041548"/>
          </a:xfrm>
          <a:prstGeom prst="rect">
            <a:avLst/>
          </a:prstGeom>
          <a:noFill/>
        </p:spPr>
      </p:pic>
      <p:pic>
        <p:nvPicPr>
          <p:cNvPr id="8" name="Picture 2" descr="D:\д.с\презентация\картинки\птицы\чайка прозрач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2204864"/>
            <a:ext cx="2742222" cy="2085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548680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Какие птицы зимой прилетают на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9" name="Picture 2" descr="D:\д.с\презентация\картинки\птицы\голубь прозрач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348880"/>
            <a:ext cx="3024336" cy="2394496"/>
          </a:xfrm>
          <a:prstGeom prst="rect">
            <a:avLst/>
          </a:prstGeom>
          <a:noFill/>
        </p:spPr>
      </p:pic>
      <p:pic>
        <p:nvPicPr>
          <p:cNvPr id="11" name="Picture 2" descr="D:\д.с\презентация\картинки\птицы\ворон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2420888"/>
            <a:ext cx="2808312" cy="22460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7" name="Picture 5" descr="E:\д.с\презентация\картинки\животные\домашние\утка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4293096"/>
            <a:ext cx="2565003" cy="2098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548680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Cambria" pitchFamily="18" charset="0"/>
              </a:rPr>
              <a:t>Какие птицы зимой прилетают на наши кормушки?</a:t>
            </a:r>
            <a:endParaRPr lang="ru-RU" sz="3600" b="1" i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7" name="Picture 3" descr="Птицы у воды - чайки, аисты, цапли, фламинго на прозрачном фоне &quot; Мир клипар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492896"/>
            <a:ext cx="2088232" cy="2636657"/>
          </a:xfrm>
          <a:prstGeom prst="rect">
            <a:avLst/>
          </a:prstGeom>
          <a:noFill/>
        </p:spPr>
      </p:pic>
      <p:pic>
        <p:nvPicPr>
          <p:cNvPr id="8" name="Picture 2" descr="D:\д.с\презентация\картинки\птицы\дятел прозрач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2636912"/>
            <a:ext cx="1800200" cy="2972321"/>
          </a:xfrm>
          <a:prstGeom prst="rect">
            <a:avLst/>
          </a:prstGeom>
          <a:noFill/>
        </p:spPr>
      </p:pic>
      <p:pic>
        <p:nvPicPr>
          <p:cNvPr id="12" name="Picture 2" descr="D:\д.с\презентация\картинки\птицы\сорока прозрач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933056"/>
            <a:ext cx="3312369" cy="2551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137</TotalTime>
  <Words>181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Cambria</vt:lpstr>
      <vt:lpstr>Century Gothic</vt:lpstr>
      <vt:lpstr>Times New Roman</vt:lpstr>
      <vt:lpstr>Wingdings 2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динара</cp:lastModifiedBy>
  <cp:revision>19</cp:revision>
  <dcterms:created xsi:type="dcterms:W3CDTF">2016-03-17T18:46:48Z</dcterms:created>
  <dcterms:modified xsi:type="dcterms:W3CDTF">2022-11-06T17:40:25Z</dcterms:modified>
</cp:coreProperties>
</file>