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66" r:id="rId4"/>
    <p:sldId id="257" r:id="rId5"/>
    <p:sldId id="258" r:id="rId6"/>
    <p:sldId id="265" r:id="rId7"/>
    <p:sldId id="267" r:id="rId8"/>
    <p:sldId id="259" r:id="rId9"/>
    <p:sldId id="261" r:id="rId10"/>
    <p:sldId id="268" r:id="rId11"/>
    <p:sldId id="262" r:id="rId12"/>
    <p:sldId id="269" r:id="rId13"/>
    <p:sldId id="263" r:id="rId14"/>
    <p:sldId id="270" r:id="rId15"/>
    <p:sldId id="26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1020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67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62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74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546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33025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435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371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37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415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9013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015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00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35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6434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126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92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6F19043-D5D3-452F-8540-9257D5F0AC12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2CB1B7B-97CB-4D94-8137-6CCFFB6A0DA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2870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g"/><Relationship Id="rId11" Type="http://schemas.openxmlformats.org/officeDocument/2006/relationships/image" Target="../media/image35.jpg"/><Relationship Id="rId5" Type="http://schemas.openxmlformats.org/officeDocument/2006/relationships/image" Target="../media/image29.jpg"/><Relationship Id="rId10" Type="http://schemas.openxmlformats.org/officeDocument/2006/relationships/image" Target="../media/image34.jpg"/><Relationship Id="rId4" Type="http://schemas.openxmlformats.org/officeDocument/2006/relationships/image" Target="../media/image28.jpg"/><Relationship Id="rId9" Type="http://schemas.openxmlformats.org/officeDocument/2006/relationships/image" Target="../media/image3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7.jpg"/><Relationship Id="rId7" Type="http://schemas.openxmlformats.org/officeDocument/2006/relationships/image" Target="../media/image40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png"/><Relationship Id="rId9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Relationship Id="rId9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7564" y="1122364"/>
            <a:ext cx="7250545" cy="227661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 по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 «Дифференциация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 Д – Т 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81090" y="4608945"/>
            <a:ext cx="3786909" cy="212436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Подготовлено учителем-логопедом ГБДОУ детский сад №24 Московского района Санкт-Петербурга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Грибовской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Е.А.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289" y="2199454"/>
            <a:ext cx="1962730" cy="19846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66" y="1030000"/>
            <a:ext cx="1272952" cy="138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11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«Подарки для Тани и Дани»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Задачи:</a:t>
            </a:r>
          </a:p>
          <a:p>
            <a:pPr>
              <a:buFontTx/>
              <a:buChar char="-"/>
            </a:pPr>
            <a:r>
              <a:rPr lang="ru-RU" dirty="0"/>
              <a:t>д</a:t>
            </a:r>
            <a:r>
              <a:rPr lang="ru-RU" dirty="0" smtClean="0"/>
              <a:t>ифференциация </a:t>
            </a:r>
            <a:r>
              <a:rPr lang="ru-RU" dirty="0"/>
              <a:t>звуков «Т» и «Д</a:t>
            </a:r>
            <a:r>
              <a:rPr lang="ru-RU" dirty="0" smtClean="0"/>
              <a:t>»,</a:t>
            </a:r>
          </a:p>
          <a:p>
            <a:pPr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азвитие умения различать звуки,</a:t>
            </a: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развитие </a:t>
            </a:r>
            <a:r>
              <a:rPr lang="ru-RU" dirty="0"/>
              <a:t>внимания, </a:t>
            </a:r>
          </a:p>
          <a:p>
            <a:pPr>
              <a:buFontTx/>
              <a:buChar char="-"/>
            </a:pPr>
            <a:r>
              <a:rPr lang="ru-RU" dirty="0"/>
              <a:t>обогащение словарного запаса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Материал: изображение предметов со звуками «Т» и «</a:t>
            </a:r>
            <a:r>
              <a:rPr lang="ru-RU" dirty="0" smtClean="0"/>
              <a:t>Д»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Инструкция для педагога. Ребёнку  предъявляется ряд </a:t>
            </a:r>
            <a:r>
              <a:rPr lang="ru-RU" dirty="0" smtClean="0"/>
              <a:t>предметов,  </a:t>
            </a:r>
            <a:r>
              <a:rPr lang="ru-RU" dirty="0"/>
              <a:t>предлагается назвать каждый </a:t>
            </a:r>
            <a:r>
              <a:rPr lang="ru-RU" dirty="0" smtClean="0"/>
              <a:t>предмет</a:t>
            </a:r>
            <a:r>
              <a:rPr lang="ru-RU" dirty="0"/>
              <a:t> </a:t>
            </a:r>
            <a:r>
              <a:rPr lang="ru-RU" dirty="0" smtClean="0"/>
              <a:t>и выбрать кому из детей данный предмет понравится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Инструкция для ребёнка: </a:t>
            </a:r>
            <a:r>
              <a:rPr lang="ru-RU" dirty="0" smtClean="0"/>
              <a:t>Это Таня и Даня. Таня любит предметы со звуком «Т», а Даня со звуком «Д». Давай подарим им те подарки, которым они будут рады.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812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2566" y="365125"/>
            <a:ext cx="6780811" cy="1325563"/>
          </a:xfrm>
        </p:spPr>
        <p:txBody>
          <a:bodyPr/>
          <a:lstStyle/>
          <a:p>
            <a:r>
              <a:rPr lang="ru-RU" dirty="0" smtClean="0"/>
              <a:t>«Подарки для Тани и Дани»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18" y="365125"/>
            <a:ext cx="2106148" cy="23661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096" y="364653"/>
            <a:ext cx="1805883" cy="2260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830" y="5047647"/>
            <a:ext cx="1060976" cy="11384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066" y="5014916"/>
            <a:ext cx="1043667" cy="10801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282" y="4963684"/>
            <a:ext cx="1037929" cy="9836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470" y="4940136"/>
            <a:ext cx="973252" cy="8894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510" y="5199053"/>
            <a:ext cx="992060" cy="9365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9239" y="4987234"/>
            <a:ext cx="783268" cy="83038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492" y="5282235"/>
            <a:ext cx="986576" cy="8128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585" y="5086717"/>
            <a:ext cx="1107574" cy="104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85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2 0.01898 L -0.0608 -0.3064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6" y="-1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4.44444E-6 L 0.47747 -0.3956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67" y="-19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11111E-6 L -0.18073 -0.3025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36" y="-15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1.48148E-6 L 0.11992 -0.3912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0" y="-1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0162 L -0.26146 -0.3960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73" y="-1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L 0.11472 -0.2291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29" y="-1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-0.4599 -0.2011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95" y="-10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1.48148E-6 L 0.02474 -0.2423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7" y="-1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«Определение места звука в слове»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Задачи: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дифференциация звуков «Т» и «Д»,</a:t>
            </a:r>
          </a:p>
          <a:p>
            <a:pPr>
              <a:buFontTx/>
              <a:buChar char="-"/>
            </a:pPr>
            <a:r>
              <a:rPr lang="ru-RU" dirty="0" smtClean="0"/>
              <a:t>развитие умения определять место звука в слове,</a:t>
            </a:r>
            <a:endParaRPr lang="ru-RU" dirty="0"/>
          </a:p>
          <a:p>
            <a:pPr>
              <a:buFontTx/>
              <a:buChar char="-"/>
            </a:pPr>
            <a:r>
              <a:rPr lang="ru-RU" dirty="0"/>
              <a:t>развитие внимания, </a:t>
            </a:r>
          </a:p>
          <a:p>
            <a:pPr>
              <a:buFontTx/>
              <a:buChar char="-"/>
            </a:pPr>
            <a:r>
              <a:rPr lang="ru-RU" dirty="0"/>
              <a:t>обогащение словарного запаса.</a:t>
            </a:r>
          </a:p>
          <a:p>
            <a:pPr marL="0" indent="0">
              <a:buNone/>
            </a:pPr>
            <a:r>
              <a:rPr lang="ru-RU" dirty="0"/>
              <a:t>Материал: изображение предметов со звуками «Т» и «Д</a:t>
            </a:r>
            <a:r>
              <a:rPr lang="ru-RU" dirty="0" smtClean="0"/>
              <a:t>», изображение трёх домиков со схематичным изображением места звука в слове.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Инструкция для педагога. Ребёнку  предъявляется ряд предметов,  предлагается назвать каждый предмет и </a:t>
            </a:r>
            <a:r>
              <a:rPr lang="ru-RU" dirty="0" smtClean="0"/>
              <a:t>определить </a:t>
            </a:r>
            <a:r>
              <a:rPr lang="ru-RU" dirty="0"/>
              <a:t>место звука в </a:t>
            </a:r>
            <a:r>
              <a:rPr lang="ru-RU" dirty="0" smtClean="0"/>
              <a:t>слове.</a:t>
            </a:r>
          </a:p>
          <a:p>
            <a:pPr marL="0" indent="0">
              <a:buNone/>
            </a:pPr>
            <a:r>
              <a:rPr lang="ru-RU" dirty="0" smtClean="0"/>
              <a:t>Инструкция </a:t>
            </a:r>
            <a:r>
              <a:rPr lang="ru-RU" dirty="0"/>
              <a:t>для </a:t>
            </a:r>
            <a:r>
              <a:rPr lang="ru-RU" dirty="0" smtClean="0"/>
              <a:t>ребёнка</a:t>
            </a:r>
            <a:r>
              <a:rPr lang="ru-RU" dirty="0"/>
              <a:t>:</a:t>
            </a:r>
            <a:r>
              <a:rPr lang="ru-RU" dirty="0" smtClean="0"/>
              <a:t> Надо заселить домики в которых живут слова.</a:t>
            </a:r>
          </a:p>
          <a:p>
            <a:pPr marL="0" indent="0">
              <a:buNone/>
            </a:pPr>
            <a:r>
              <a:rPr lang="ru-RU" dirty="0" smtClean="0"/>
              <a:t>В первый домик – звук в начале слова, во второй домик – в середине, в третий – в конце.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761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79" y="459871"/>
            <a:ext cx="10153402" cy="15918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09" y="5249826"/>
            <a:ext cx="1217122" cy="11405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047" y="5272094"/>
            <a:ext cx="1042231" cy="11183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690" y="4794408"/>
            <a:ext cx="1407156" cy="13623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707" y="4860771"/>
            <a:ext cx="1442928" cy="15296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219" y="4714871"/>
            <a:ext cx="1340683" cy="15943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774" y="4485012"/>
            <a:ext cx="1605325" cy="168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017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11111E-6 L 0.01498 -0.4486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2" y="-22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1.11111E-6 L 0.29245 1.11111E-6 C 0.42344 1.11111E-6 0.58503 -0.11852 0.58503 -0.21435 L 0.58503 -0.4287 " pathEditMode="relative" rAng="0" ptsTypes="AAAA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45" y="-2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00743 -0.4796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-2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3.7037E-7 L -0.15495 3.7037E-7 C -0.22448 3.7037E-7 -0.30989 -0.10486 -0.30989 -0.18982 L -0.30989 -0.3794 " pathEditMode="relative" rAng="0" ptsTypes="AAAA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95" y="-1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85185E-6 L -0.05417 -1.85185E-6 C -0.07852 -1.85185E-6 -0.10833 -0.09305 -0.10833 -0.16852 L -0.10833 -0.33704 " pathEditMode="relative" rAng="0" ptsTypes="AAAA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-1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-0.11615 -0.3222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07" y="-1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«Закончи предложение»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Задачи:</a:t>
            </a:r>
          </a:p>
          <a:p>
            <a:pPr>
              <a:buFontTx/>
              <a:buChar char="-"/>
            </a:pPr>
            <a:r>
              <a:rPr lang="ru-RU" dirty="0" smtClean="0"/>
              <a:t>дифференциация </a:t>
            </a:r>
            <a:r>
              <a:rPr lang="ru-RU" dirty="0"/>
              <a:t>звуков «Т» и «Д</a:t>
            </a:r>
            <a:r>
              <a:rPr lang="ru-RU" dirty="0" smtClean="0"/>
              <a:t>»,</a:t>
            </a:r>
          </a:p>
          <a:p>
            <a:pPr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азвитие понимания,</a:t>
            </a: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развитие </a:t>
            </a:r>
            <a:r>
              <a:rPr lang="ru-RU" dirty="0"/>
              <a:t>внимания, </a:t>
            </a:r>
          </a:p>
          <a:p>
            <a:pPr>
              <a:buFontTx/>
              <a:buChar char="-"/>
            </a:pPr>
            <a:r>
              <a:rPr lang="ru-RU" dirty="0"/>
              <a:t>обогащение словарного запаса.</a:t>
            </a:r>
          </a:p>
          <a:p>
            <a:pPr marL="0" indent="0">
              <a:buNone/>
            </a:pPr>
            <a:r>
              <a:rPr lang="ru-RU" dirty="0"/>
              <a:t>Материал: </a:t>
            </a:r>
            <a:r>
              <a:rPr lang="ru-RU" dirty="0" smtClean="0"/>
              <a:t>предложения, картинка соответствующая предмету.</a:t>
            </a:r>
          </a:p>
          <a:p>
            <a:pPr marL="0" indent="0">
              <a:buNone/>
            </a:pPr>
            <a:r>
              <a:rPr lang="ru-RU" dirty="0" smtClean="0"/>
              <a:t>Инструкция </a:t>
            </a:r>
            <a:r>
              <a:rPr lang="ru-RU" dirty="0"/>
              <a:t>для педагога. </a:t>
            </a:r>
            <a:r>
              <a:rPr lang="ru-RU" dirty="0" smtClean="0"/>
              <a:t>Педагог читает предложение, а ребёнок добавляет то, что видит на картинке.</a:t>
            </a:r>
          </a:p>
          <a:p>
            <a:pPr marL="0" indent="0">
              <a:buNone/>
            </a:pPr>
            <a:r>
              <a:rPr lang="ru-RU" dirty="0" smtClean="0"/>
              <a:t>Инструкция </a:t>
            </a:r>
            <a:r>
              <a:rPr lang="ru-RU" dirty="0"/>
              <a:t>для ребёнка</a:t>
            </a:r>
            <a:r>
              <a:rPr lang="ru-RU" dirty="0" smtClean="0"/>
              <a:t>: Я буду читать предложение, а ты продолжи глядя на картинку.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87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329551" cy="1325563"/>
          </a:xfrm>
        </p:spPr>
        <p:txBody>
          <a:bodyPr/>
          <a:lstStyle/>
          <a:p>
            <a:pPr algn="ctr"/>
            <a:r>
              <a:rPr lang="ru-RU" dirty="0" smtClean="0"/>
              <a:t>«Закончи предложение»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Мама вела маленькую …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В конце предложения надо ставить…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Летом мы жили на маленькой….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Толя возил кирпичи на ….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153" y="1095992"/>
            <a:ext cx="1324257" cy="14877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0225" y="2980324"/>
            <a:ext cx="1062801" cy="9265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067" y="4079145"/>
            <a:ext cx="1163065" cy="1178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562" y="5446642"/>
            <a:ext cx="1606064" cy="119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93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2327" y="822036"/>
            <a:ext cx="10058400" cy="296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Деффекты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звонкости встречаются в группе согласных звуков, имеющих звонкую и глухую пару. В основе таких ошибок лежат трудности дифференциации фонем, имеющих акустико-артикуляционное сходство. В устной речи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недифференцированность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фонем ведёт к заменам и смешениям звуков. Чаще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деффект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звонкости встречается в группе смычных, взрывных согласных т.к. при их произношении работа голосовых складок менее длительная и поэтому менее ощутимая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Дифференциация звуков – этап в коррекционной работе по формированию правильного произношения, направленный на развитие умения отличать данный звук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близких по звучанию или по месту и способу образования.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разработке представлены игровые упражнения, направленные на дифференциацию звуков Д и Т.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00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«Назови то что видишь»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Задачи:</a:t>
            </a:r>
          </a:p>
          <a:p>
            <a:pPr>
              <a:buFontTx/>
              <a:buChar char="-"/>
            </a:pPr>
            <a:r>
              <a:rPr lang="ru-RU" dirty="0" smtClean="0"/>
              <a:t>автоматизация звуков «Т» и «Д» в словах, </a:t>
            </a:r>
          </a:p>
          <a:p>
            <a:pPr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азвитие памяти,</a:t>
            </a:r>
          </a:p>
          <a:p>
            <a:pPr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азвитие внимания,</a:t>
            </a:r>
          </a:p>
          <a:p>
            <a:pPr>
              <a:buFontTx/>
              <a:buChar char="-"/>
            </a:pPr>
            <a:r>
              <a:rPr lang="ru-RU" dirty="0"/>
              <a:t>о</a:t>
            </a:r>
            <a:r>
              <a:rPr lang="ru-RU" dirty="0" smtClean="0"/>
              <a:t>богащение словарного запаса.</a:t>
            </a:r>
          </a:p>
          <a:p>
            <a:pPr marL="0" indent="0">
              <a:buNone/>
            </a:pPr>
            <a:r>
              <a:rPr lang="ru-RU" dirty="0" smtClean="0"/>
              <a:t>Материал: изображение предметов со звуками «Т» и «Д».</a:t>
            </a:r>
          </a:p>
          <a:p>
            <a:pPr marL="0" indent="0">
              <a:buNone/>
            </a:pPr>
            <a:r>
              <a:rPr lang="ru-RU" dirty="0" smtClean="0"/>
              <a:t>Инструкция для педагога. Ребёнку  предъявляется ряд предметов и предлагается назвать каждый предмет.</a:t>
            </a:r>
          </a:p>
          <a:p>
            <a:pPr marL="0" indent="0">
              <a:buNone/>
            </a:pPr>
            <a:r>
              <a:rPr lang="ru-RU" dirty="0" smtClean="0"/>
              <a:t>Инструкция для ребёнка: Назови картинки.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028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6365" y="365125"/>
            <a:ext cx="6863936" cy="1325563"/>
          </a:xfrm>
        </p:spPr>
        <p:txBody>
          <a:bodyPr/>
          <a:lstStyle/>
          <a:p>
            <a:r>
              <a:rPr lang="ru-RU" dirty="0" smtClean="0"/>
              <a:t>«Что принес вам Джерри?»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107" y="414737"/>
            <a:ext cx="2867320" cy="372084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403" y="2212651"/>
            <a:ext cx="1257300" cy="12192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9272789" y="3039414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8734" y="2212651"/>
            <a:ext cx="1514475" cy="14192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514" y="4193002"/>
            <a:ext cx="1596401" cy="13483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933" y="4100638"/>
            <a:ext cx="2005576" cy="16628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240" y="3039414"/>
            <a:ext cx="1436023" cy="115358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5299" y="4832063"/>
            <a:ext cx="1403928" cy="12435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244" y="1617576"/>
            <a:ext cx="1245490" cy="131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340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8668" y="365125"/>
            <a:ext cx="6632072" cy="1325563"/>
          </a:xfrm>
        </p:spPr>
        <p:txBody>
          <a:bodyPr/>
          <a:lstStyle/>
          <a:p>
            <a:r>
              <a:rPr lang="ru-RU" dirty="0" smtClean="0"/>
              <a:t>«Что принёс вам Том?»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990" y="544943"/>
            <a:ext cx="3469064" cy="42155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719" y="1939531"/>
            <a:ext cx="1436905" cy="14264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382" y="2715905"/>
            <a:ext cx="1635830" cy="13736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11" y="3996806"/>
            <a:ext cx="1755097" cy="16446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296" y="4562764"/>
            <a:ext cx="1661369" cy="152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701" y="4874304"/>
            <a:ext cx="1553962" cy="13392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813" y="3033543"/>
            <a:ext cx="1397062" cy="13671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68" y="1890237"/>
            <a:ext cx="1319753" cy="140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23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026" y="942109"/>
            <a:ext cx="9551948" cy="561966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79418" y="295565"/>
            <a:ext cx="9162473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«Назови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слова,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которые спрятались в домике тётушки Улитки»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21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150" y="365126"/>
            <a:ext cx="10415649" cy="9767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«Вставь пропущенную букву»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1341912"/>
            <a:ext cx="10515600" cy="483505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Задачи:</a:t>
            </a: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Дифференциация звуков «Т» и «Д»</a:t>
            </a:r>
          </a:p>
          <a:p>
            <a:pPr>
              <a:buFontTx/>
              <a:buChar char="-"/>
            </a:pPr>
            <a:r>
              <a:rPr lang="ru-RU" dirty="0" smtClean="0"/>
              <a:t>определение отсутствующего звука, </a:t>
            </a:r>
          </a:p>
          <a:p>
            <a:pPr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оотнесение звука с буквой,</a:t>
            </a:r>
          </a:p>
          <a:p>
            <a:pPr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азвитие внимания, </a:t>
            </a:r>
          </a:p>
          <a:p>
            <a:pPr>
              <a:buFontTx/>
              <a:buChar char="-"/>
            </a:pPr>
            <a:r>
              <a:rPr lang="ru-RU" dirty="0"/>
              <a:t>обогащение словарного запаса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Материал: изображение предметов со звуками «Т» и «Д</a:t>
            </a:r>
            <a:r>
              <a:rPr lang="ru-RU" dirty="0" smtClean="0"/>
              <a:t>», название предметов с пропущенными буквами, буквы для вставки.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Инструкция для педагога. Ребёнку  предъявляется ряд предметов и предлагается назвать каждый </a:t>
            </a:r>
            <a:r>
              <a:rPr lang="ru-RU" dirty="0" smtClean="0"/>
              <a:t>предмет, определить потерявшуюся букву и поставить её на место.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Инструкция для ребёнка: Назови картинки</a:t>
            </a:r>
            <a:r>
              <a:rPr lang="ru-RU" dirty="0" smtClean="0"/>
              <a:t>. Какая буква потерялась в этом слове? Найди её среди букв и поставь на место.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971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1930" y="365125"/>
            <a:ext cx="5307291" cy="69067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Вставь нужную букву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7548" y="1391274"/>
            <a:ext cx="8253351" cy="5175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381" y="1594773"/>
            <a:ext cx="5156462" cy="476831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732359" y="2592370"/>
            <a:ext cx="405353" cy="358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729221" y="5363851"/>
            <a:ext cx="408491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64092" y="2281287"/>
            <a:ext cx="386498" cy="395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6956" y="5090474"/>
            <a:ext cx="433633" cy="405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925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4 0.00047 L 0.09024 0.00047 C 0.12943 0.00047 0.178 0.05 0.178 0.09051 L 0.178 0.18056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63" y="9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13611 L -0.03177 -0.02732 C -0.03841 -0.06459 -0.04843 -0.0838 -0.05872 -0.0838 C -0.07057 -0.0838 -0.08008 -0.06459 -0.08659 -0.02732 L -0.11823 0.13611 " pathEditMode="relative" rAng="0" ptsTypes="AAA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11" y="-1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7.40741E-7 L 0.05586 7.40741E-7 C 0.08086 7.40741E-7 0.11185 0.03403 0.11185 0.06157 L 0.11185 0.12338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86" y="6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3.7037E-6 L -0.0931 3.7037E-6 C -0.13489 3.7037E-6 -0.1862 0.02476 -0.1862 0.0449 L -0.1862 0.08981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10" y="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354" y="178129"/>
            <a:ext cx="11312164" cy="6545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95" y="398383"/>
            <a:ext cx="4960026" cy="50691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985" y="398382"/>
            <a:ext cx="5231876" cy="50691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4656" y="6014302"/>
            <a:ext cx="311084" cy="2639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05871" y="6108571"/>
            <a:ext cx="263951" cy="263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3553906" y="5910606"/>
            <a:ext cx="301658" cy="301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92511" y="5968583"/>
            <a:ext cx="329938" cy="309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727181" y="-177800"/>
            <a:ext cx="45719" cy="17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56218" y="6062852"/>
            <a:ext cx="332509" cy="3096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767782" y="5968583"/>
            <a:ext cx="341745" cy="309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208845" y="5910606"/>
            <a:ext cx="267664" cy="367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418618" y="6212264"/>
            <a:ext cx="236242" cy="299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50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3.7037E-6 L 0.01276 -0.510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8" y="-2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3.7037E-6 L 0.04179 -0.497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-2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07407E-6 L -0.16341 -4.07407E-6 C -0.23658 -4.07407E-6 -0.32669 -0.03541 -0.32669 -0.06388 L -0.32669 -0.12754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41" y="-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3.7037E-6 L 0.05963 -3.7037E-6 C 0.08633 -3.7037E-6 0.11927 -0.03912 0.11927 -0.0706 L 0.11927 -0.1412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64" y="-7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1.48148E-6 L -0.01354 -0.5254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-2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59259E-6 L -0.01094 -0.5076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7" y="-2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07407E-6 L -0.12148 -0.1310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81" y="-6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7037E-6 L -0.10885 -0.1622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3" y="-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667</TotalTime>
  <Words>646</Words>
  <Application>Microsoft Office PowerPoint</Application>
  <PresentationFormat>Широкоэкранный</PresentationFormat>
  <Paragraphs>81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Tw Cen MT</vt:lpstr>
      <vt:lpstr>Капля</vt:lpstr>
      <vt:lpstr>Методическая разработка по теме «Дифференциация звуков Д – Т »</vt:lpstr>
      <vt:lpstr>Презентация PowerPoint</vt:lpstr>
      <vt:lpstr>«Назови то что видишь»</vt:lpstr>
      <vt:lpstr>«Что принес вам Джерри?»</vt:lpstr>
      <vt:lpstr>«Что принёс вам Том?»</vt:lpstr>
      <vt:lpstr>Презентация PowerPoint</vt:lpstr>
      <vt:lpstr>«Вставь пропущенную букву» </vt:lpstr>
      <vt:lpstr>Вставь нужную букву</vt:lpstr>
      <vt:lpstr>Презентация PowerPoint</vt:lpstr>
      <vt:lpstr>«Подарки для Тани и Дани»</vt:lpstr>
      <vt:lpstr>«Подарки для Тани и Дани»</vt:lpstr>
      <vt:lpstr>«Определение места звука в слове»</vt:lpstr>
      <vt:lpstr>Презентация PowerPoint</vt:lpstr>
      <vt:lpstr>«Закончи предложение»</vt:lpstr>
      <vt:lpstr>«Закончи предложение»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Д - Т</dc:title>
  <dc:creator>hpbook</dc:creator>
  <cp:lastModifiedBy>hpbook</cp:lastModifiedBy>
  <cp:revision>83</cp:revision>
  <dcterms:created xsi:type="dcterms:W3CDTF">2019-11-17T15:35:45Z</dcterms:created>
  <dcterms:modified xsi:type="dcterms:W3CDTF">2022-11-06T06:50:21Z</dcterms:modified>
</cp:coreProperties>
</file>