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87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19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374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2236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316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3131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77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658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7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8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2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09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892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6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62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93CC872-D10E-443E-A0F6-DAFF80DEC9E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E219B2-645C-4547-A106-5FC45E8436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663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C2952-9D84-43F7-B4B5-0A532F1BB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747008"/>
          </a:xfrm>
        </p:spPr>
        <p:txBody>
          <a:bodyPr>
            <a:normAutofit/>
          </a:bodyPr>
          <a:lstStyle/>
          <a:p>
            <a:r>
              <a:rPr lang="ru-RU" sz="2000" dirty="0"/>
              <a:t>МКДОУ </a:t>
            </a:r>
            <a:r>
              <a:rPr lang="ru-RU" sz="2000" dirty="0" err="1"/>
              <a:t>Латненский</a:t>
            </a:r>
            <a:r>
              <a:rPr lang="ru-RU" sz="2000" dirty="0"/>
              <a:t> детский сад «Родничок»</a:t>
            </a: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Тема: «Домашние животные»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27396C-03CB-494D-8A38-1213A5DA09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: воспитатель второй группы раннего возраста Рожкова А.Н.</a:t>
            </a:r>
          </a:p>
        </p:txBody>
      </p:sp>
    </p:spTree>
    <p:extLst>
      <p:ext uri="{BB962C8B-B14F-4D97-AF65-F5344CB8AC3E}">
        <p14:creationId xmlns:p14="http://schemas.microsoft.com/office/powerpoint/2010/main" val="1292898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Лошадь, Плесень, Чистокровный Араб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19" y="814964"/>
            <a:ext cx="7194190" cy="479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06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Индюк Арденн, Птицы, Двор, Пер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682" y="884236"/>
            <a:ext cx="8553954" cy="570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07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Гуси, Уайт, Домашняя Птица, Птицы, Фер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46" y="698165"/>
            <a:ext cx="7632628" cy="508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етух, Курица, Пек, Сельское Хозяй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54" y="690272"/>
            <a:ext cx="7938655" cy="529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4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achadesign.ru/wp-content/uploads/2019/07/Domashnyaya-utk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422" y="527483"/>
            <a:ext cx="6076441" cy="583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92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7886" y="616527"/>
            <a:ext cx="8001000" cy="96289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 </a:t>
            </a:r>
          </a:p>
        </p:txBody>
      </p:sp>
      <p:pic>
        <p:nvPicPr>
          <p:cNvPr id="1026" name="Picture 2" descr="Домашние Животные, Милый, Кошка, Соба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836" y="1798637"/>
            <a:ext cx="6831517" cy="455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27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 бесплатно собака, блики,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72" y="824343"/>
            <a:ext cx="8013473" cy="500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3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zeleniymir.org/wp-content/uploads/2019/04/koza-domashnyaya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46" y="512617"/>
            <a:ext cx="5885440" cy="588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72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вец, Бараны, Стадо, Сельской Мест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92" y="690274"/>
            <a:ext cx="7772399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1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оровы кормятся на траве поля Premium Фотограф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782" y="685801"/>
            <a:ext cx="7398327" cy="492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36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ошка, Домашнее Животное, Полосат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673" y="1258309"/>
            <a:ext cx="6279377" cy="471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38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есплатное стоковое фото с животное, свин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0" y="332509"/>
            <a:ext cx="5971309" cy="597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45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proprikol.ru/wp-content/uploads/2019/10/kroliki-krasivye-kartinki-25-1-1024x6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902" y="576863"/>
            <a:ext cx="7755371" cy="517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1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</TotalTime>
  <Words>29</Words>
  <Application>Microsoft Office PowerPoint</Application>
  <PresentationFormat>Широкоэкранный</PresentationFormat>
  <Paragraphs>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Century Gothic</vt:lpstr>
      <vt:lpstr>Times New Roman</vt:lpstr>
      <vt:lpstr>Wingdings 3</vt:lpstr>
      <vt:lpstr>Сектор</vt:lpstr>
      <vt:lpstr>МКДОУ Латненский детский сад «Родничок»  Тема: «Домашние животные»</vt:lpstr>
      <vt:lpstr>Домашние животные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79042372975</dc:creator>
  <cp:lastModifiedBy>пк</cp:lastModifiedBy>
  <cp:revision>7</cp:revision>
  <dcterms:created xsi:type="dcterms:W3CDTF">2020-10-19T17:05:09Z</dcterms:created>
  <dcterms:modified xsi:type="dcterms:W3CDTF">2022-11-06T12:35:28Z</dcterms:modified>
</cp:coreProperties>
</file>