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58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82" autoAdjust="0"/>
    <p:restoredTop sz="94660"/>
  </p:normalViewPr>
  <p:slideViewPr>
    <p:cSldViewPr>
      <p:cViewPr varScale="1">
        <p:scale>
          <a:sx n="68" d="100"/>
          <a:sy n="68" d="100"/>
        </p:scale>
        <p:origin x="-9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PC\Downloads\videoplayback%20(3).mp4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videoplayback (3)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187624" y="476672"/>
            <a:ext cx="6941861" cy="572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701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rgbClr val="0070C0"/>
                </a:solidFill>
              </a:rPr>
              <a:t>Единицы времени</a:t>
            </a:r>
            <a:endParaRPr lang="ru-RU" b="1" u="sng" dirty="0">
              <a:solidFill>
                <a:srgbClr val="0070C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800" b="1" dirty="0" smtClean="0">
                <a:solidFill>
                  <a:srgbClr val="0070C0"/>
                </a:solidFill>
              </a:rPr>
              <a:t>час      минута   секунда </a:t>
            </a:r>
          </a:p>
          <a:p>
            <a:pPr>
              <a:buNone/>
            </a:pPr>
            <a:r>
              <a:rPr lang="ru-RU" sz="4800" b="1" dirty="0" smtClean="0">
                <a:solidFill>
                  <a:srgbClr val="002060"/>
                </a:solidFill>
              </a:rPr>
              <a:t>1час = 60 мин.</a:t>
            </a:r>
          </a:p>
          <a:p>
            <a:pPr>
              <a:buNone/>
            </a:pPr>
            <a:r>
              <a:rPr lang="ru-RU" sz="4800" b="1" dirty="0" smtClean="0">
                <a:solidFill>
                  <a:srgbClr val="002060"/>
                </a:solidFill>
              </a:rPr>
              <a:t>1 мин. = 60 сек.</a:t>
            </a:r>
          </a:p>
          <a:p>
            <a:pPr>
              <a:buNone/>
            </a:pPr>
            <a:r>
              <a:rPr lang="ru-RU" sz="4800" b="1" dirty="0" smtClean="0">
                <a:solidFill>
                  <a:srgbClr val="002060"/>
                </a:solidFill>
              </a:rPr>
              <a:t>1 час = ? секунд  </a:t>
            </a:r>
            <a:endParaRPr lang="ru-RU" sz="4800" b="1" dirty="0">
              <a:solidFill>
                <a:srgbClr val="002060"/>
              </a:solidFill>
            </a:endParaRPr>
          </a:p>
        </p:txBody>
      </p:sp>
      <p:pic>
        <p:nvPicPr>
          <p:cNvPr id="6" name="Рисунок 5" descr="152H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8064" y="2381250"/>
            <a:ext cx="3312000" cy="331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B0F0"/>
                </a:solidFill>
              </a:rPr>
              <a:t>Выполни перевод единиц</a:t>
            </a:r>
            <a:endParaRPr lang="ru-RU" b="1" i="1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5 мин 32 с =  … </a:t>
            </a:r>
            <a:r>
              <a:rPr lang="ru-RU" b="1" dirty="0" err="1" smtClean="0">
                <a:solidFill>
                  <a:srgbClr val="002060"/>
                </a:solidFill>
              </a:rPr>
              <a:t>с</a:t>
            </a:r>
            <a:r>
              <a:rPr lang="ru-RU" b="1" dirty="0" smtClean="0">
                <a:solidFill>
                  <a:srgbClr val="002060"/>
                </a:solidFill>
              </a:rPr>
              <a:t>                   3 </a:t>
            </a:r>
            <a:r>
              <a:rPr lang="ru-RU" b="1" dirty="0" err="1" smtClean="0">
                <a:solidFill>
                  <a:srgbClr val="002060"/>
                </a:solidFill>
              </a:rPr>
              <a:t>сут</a:t>
            </a:r>
            <a:r>
              <a:rPr lang="ru-RU" b="1" dirty="0" smtClean="0">
                <a:solidFill>
                  <a:srgbClr val="002060"/>
                </a:solidFill>
              </a:rPr>
              <a:t> 7 ч = … </a:t>
            </a:r>
            <a:r>
              <a:rPr lang="ru-RU" b="1" dirty="0" err="1" smtClean="0">
                <a:solidFill>
                  <a:srgbClr val="002060"/>
                </a:solidFill>
              </a:rPr>
              <a:t>ч</a:t>
            </a: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1ч 5 мин = …. мин                1 </a:t>
            </a:r>
            <a:r>
              <a:rPr lang="ru-RU" b="1" dirty="0" err="1" smtClean="0">
                <a:solidFill>
                  <a:srgbClr val="002060"/>
                </a:solidFill>
              </a:rPr>
              <a:t>сут</a:t>
            </a:r>
            <a:r>
              <a:rPr lang="ru-RU" b="1" dirty="0" smtClean="0">
                <a:solidFill>
                  <a:srgbClr val="002060"/>
                </a:solidFill>
              </a:rPr>
              <a:t> 23 ч = ...ч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300 мин = … сек                    10 мин25 с = …</a:t>
            </a:r>
            <a:r>
              <a:rPr lang="ru-RU" b="1" dirty="0" err="1" smtClean="0">
                <a:solidFill>
                  <a:srgbClr val="002060"/>
                </a:solidFill>
              </a:rPr>
              <a:t>с</a:t>
            </a: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2 ч 30 с = … </a:t>
            </a:r>
            <a:r>
              <a:rPr lang="ru-RU" b="1" dirty="0" err="1" smtClean="0">
                <a:solidFill>
                  <a:srgbClr val="002060"/>
                </a:solidFill>
              </a:rPr>
              <a:t>с</a:t>
            </a:r>
            <a:r>
              <a:rPr lang="ru-RU" b="1" dirty="0" smtClean="0">
                <a:solidFill>
                  <a:srgbClr val="002060"/>
                </a:solidFill>
              </a:rPr>
              <a:t>                           6 мин40с = …с                         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2 </a:t>
            </a:r>
            <a:r>
              <a:rPr lang="ru-RU" b="1" dirty="0" err="1" smtClean="0">
                <a:solidFill>
                  <a:srgbClr val="002060"/>
                </a:solidFill>
              </a:rPr>
              <a:t>сут</a:t>
            </a:r>
            <a:r>
              <a:rPr lang="ru-RU" b="1" dirty="0" smtClean="0">
                <a:solidFill>
                  <a:srgbClr val="002060"/>
                </a:solidFill>
              </a:rPr>
              <a:t> 3 ч = … </a:t>
            </a:r>
            <a:r>
              <a:rPr lang="ru-RU" b="1" dirty="0" err="1" smtClean="0">
                <a:solidFill>
                  <a:srgbClr val="002060"/>
                </a:solidFill>
              </a:rPr>
              <a:t>ч</a:t>
            </a:r>
            <a:r>
              <a:rPr lang="ru-RU" b="1" dirty="0" smtClean="0">
                <a:solidFill>
                  <a:srgbClr val="002060"/>
                </a:solidFill>
              </a:rPr>
              <a:t>                         2мин 4 с = …</a:t>
            </a:r>
            <a:r>
              <a:rPr lang="ru-RU" b="1" dirty="0" err="1" smtClean="0">
                <a:solidFill>
                  <a:srgbClr val="002060"/>
                </a:solidFill>
              </a:rPr>
              <a:t>с</a:t>
            </a: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1 </a:t>
            </a:r>
            <a:r>
              <a:rPr lang="ru-RU" b="1" dirty="0" err="1" smtClean="0">
                <a:solidFill>
                  <a:srgbClr val="002060"/>
                </a:solidFill>
              </a:rPr>
              <a:t>сут</a:t>
            </a:r>
            <a:r>
              <a:rPr lang="ru-RU" b="1" dirty="0" smtClean="0">
                <a:solidFill>
                  <a:srgbClr val="002060"/>
                </a:solidFill>
              </a:rPr>
              <a:t> 10 ч = … </a:t>
            </a:r>
            <a:r>
              <a:rPr lang="ru-RU" b="1" dirty="0" err="1" smtClean="0">
                <a:solidFill>
                  <a:srgbClr val="002060"/>
                </a:solidFill>
              </a:rPr>
              <a:t>ч</a:t>
            </a:r>
            <a:r>
              <a:rPr lang="ru-RU" b="1" dirty="0" smtClean="0">
                <a:solidFill>
                  <a:srgbClr val="002060"/>
                </a:solidFill>
              </a:rPr>
              <a:t>                       2 ч 10 мин = …</a:t>
            </a:r>
            <a:r>
              <a:rPr lang="ru-RU" b="1" dirty="0" err="1" smtClean="0">
                <a:solidFill>
                  <a:srgbClr val="002060"/>
                </a:solidFill>
              </a:rPr>
              <a:t>мин</a:t>
            </a: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/>
              <a:t>   </a:t>
            </a: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На дорогу до рынка и обратно мама затратила </a:t>
            </a:r>
            <a:r>
              <a:rPr lang="ru-RU" sz="4000" b="1" dirty="0" smtClean="0">
                <a:solidFill>
                  <a:srgbClr val="C00000"/>
                </a:solidFill>
              </a:rPr>
              <a:t>1ч 30 мин</a:t>
            </a: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. До рынка она доехала за </a:t>
            </a:r>
            <a:r>
              <a:rPr lang="ru-RU" sz="4000" b="1" dirty="0" smtClean="0">
                <a:solidFill>
                  <a:srgbClr val="C00000"/>
                </a:solidFill>
              </a:rPr>
              <a:t>15 мин</a:t>
            </a: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, в магазине она пробыла </a:t>
            </a:r>
            <a:r>
              <a:rPr lang="ru-RU" sz="4000" b="1" dirty="0" smtClean="0">
                <a:solidFill>
                  <a:srgbClr val="C00000"/>
                </a:solidFill>
              </a:rPr>
              <a:t>45 мин</a:t>
            </a: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. Сколько минут потратила мама на обратный путь?</a:t>
            </a:r>
            <a:endParaRPr lang="ru-RU" sz="40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138</Words>
  <Application>Microsoft Office PowerPoint</Application>
  <PresentationFormat>Экран (4:3)</PresentationFormat>
  <Paragraphs>16</Paragraphs>
  <Slides>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Единицы времени</vt:lpstr>
      <vt:lpstr>Выполни перевод единиц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Единицы времени</dc:title>
  <dc:creator>PC</dc:creator>
  <cp:lastModifiedBy>PC</cp:lastModifiedBy>
  <cp:revision>4</cp:revision>
  <dcterms:created xsi:type="dcterms:W3CDTF">2022-11-06T07:25:28Z</dcterms:created>
  <dcterms:modified xsi:type="dcterms:W3CDTF">2022-11-06T08:05:20Z</dcterms:modified>
</cp:coreProperties>
</file>