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84" d="100"/>
          <a:sy n="84" d="100"/>
        </p:scale>
        <p:origin x="28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963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210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87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31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80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419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467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192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793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75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43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282E2-D14C-457E-9EE0-0B933D6650FF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34B2C-838B-4AED-9846-15BA30FAE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386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9406" y="808929"/>
            <a:ext cx="9179859" cy="2406145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Картотека </a:t>
            </a:r>
            <a:br>
              <a:rPr lang="ru-RU" sz="6600" b="1" dirty="0" smtClean="0"/>
            </a:br>
            <a:r>
              <a:rPr lang="ru-RU" sz="6600" b="1" dirty="0" err="1" smtClean="0"/>
              <a:t>физминуток</a:t>
            </a:r>
            <a:endParaRPr lang="ru-RU" sz="6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718" y="3093264"/>
            <a:ext cx="6729237" cy="376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1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9866" y="1309511"/>
            <a:ext cx="9956799" cy="5238045"/>
          </a:xfrm>
        </p:spPr>
        <p:txBody>
          <a:bodyPr>
            <a:noAutofit/>
          </a:bodyPr>
          <a:lstStyle/>
          <a:p>
            <a:pPr algn="ctr"/>
            <a:r>
              <a:rPr lang="ru-RU" sz="4000" b="1" i="0" dirty="0" smtClean="0">
                <a:solidFill>
                  <a:srgbClr val="111111"/>
                </a:solidFill>
                <a:effectLst/>
              </a:rPr>
              <a:t>Гриша шел, шел, шел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(ходьба на месте)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Белый гриб нашел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(наклон корпуса вперед)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Раз-грибок, два-грибок, три-грибок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(приседания)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Положил их в кузовок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(руки на пояс-повороты туловища вправо, влево).</a:t>
            </a:r>
            <a:r>
              <a:rPr lang="ru-RU" sz="36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3600" b="1" i="0" dirty="0" smtClean="0">
                <a:solidFill>
                  <a:srgbClr val="111111"/>
                </a:solidFill>
                <a:effectLst/>
              </a:rPr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00455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9715" y="999067"/>
            <a:ext cx="9107311" cy="51477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Давайте вместе с нами</a:t>
            </a:r>
            <a:br>
              <a:rPr lang="ru-RU" sz="4000" b="1" dirty="0" smtClean="0"/>
            </a:br>
            <a:r>
              <a:rPr lang="ru-RU" sz="4000" b="1" dirty="0" smtClean="0"/>
              <a:t>(поднимают руки в сторону)</a:t>
            </a:r>
            <a:br>
              <a:rPr lang="ru-RU" sz="4000" b="1" dirty="0" smtClean="0"/>
            </a:br>
            <a:r>
              <a:rPr lang="ru-RU" sz="4000" b="1" dirty="0" smtClean="0"/>
              <a:t>Потопаем ногами,</a:t>
            </a:r>
            <a:br>
              <a:rPr lang="ru-RU" sz="4000" b="1" dirty="0" smtClean="0"/>
            </a:br>
            <a:r>
              <a:rPr lang="ru-RU" sz="4000" b="1" dirty="0" smtClean="0"/>
              <a:t>(топают ногами стоя на месте)</a:t>
            </a:r>
            <a:br>
              <a:rPr lang="ru-RU" sz="4000" b="1" dirty="0" smtClean="0"/>
            </a:br>
            <a:r>
              <a:rPr lang="ru-RU" sz="4000" b="1" dirty="0" smtClean="0"/>
              <a:t>Похлопаем в ладоши,</a:t>
            </a:r>
            <a:br>
              <a:rPr lang="ru-RU" sz="4000" b="1" dirty="0" smtClean="0"/>
            </a:br>
            <a:r>
              <a:rPr lang="ru-RU" sz="4000" b="1" dirty="0" smtClean="0"/>
              <a:t>(хлопают в ладоши)</a:t>
            </a:r>
            <a:br>
              <a:rPr lang="ru-RU" sz="4000" b="1" dirty="0" smtClean="0"/>
            </a:br>
            <a:r>
              <a:rPr lang="ru-RU" sz="4000" b="1" dirty="0" smtClean="0"/>
              <a:t>Сегодня день хороший!</a:t>
            </a:r>
            <a:br>
              <a:rPr lang="ru-RU" sz="4000" b="1" dirty="0" smtClean="0"/>
            </a:br>
            <a:r>
              <a:rPr lang="ru-RU" sz="4000" b="1" dirty="0" smtClean="0"/>
              <a:t>(Поднимают руки вверх, в стороны)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6480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7906"/>
            <a:ext cx="10515600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+mj-lt"/>
              </a:rPr>
              <a:t>Дружно по лесу гуляем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+mj-lt"/>
              </a:rPr>
              <a:t>(шаги на месте)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+mj-lt"/>
              </a:rPr>
              <a:t>И листочки собираем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+mj-lt"/>
              </a:rPr>
              <a:t>(Наклоны вперед)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+mj-lt"/>
              </a:rPr>
              <a:t>Собирать их каждый рад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+mj-lt"/>
              </a:rPr>
              <a:t>Просто чудный листопад!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+mj-lt"/>
              </a:rPr>
              <a:t>(прыжки на месте, с хлопками в ладоши)</a:t>
            </a:r>
            <a:endParaRPr lang="ru-RU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19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22399" y="1203147"/>
            <a:ext cx="9144000" cy="548552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Ветер дует нам в лицо</a:t>
            </a:r>
            <a:br>
              <a:rPr lang="ru-RU" sz="4400" b="1" dirty="0" smtClean="0"/>
            </a:br>
            <a:r>
              <a:rPr lang="ru-RU" sz="4400" b="1" dirty="0" smtClean="0"/>
              <a:t>(движения кистями рук в сторону лица)</a:t>
            </a:r>
            <a:br>
              <a:rPr lang="ru-RU" sz="4400" b="1" dirty="0" smtClean="0"/>
            </a:br>
            <a:r>
              <a:rPr lang="ru-RU" sz="4400" b="1" dirty="0" smtClean="0"/>
              <a:t>Закачалось деревцо</a:t>
            </a:r>
            <a:br>
              <a:rPr lang="ru-RU" sz="4400" b="1" dirty="0" smtClean="0"/>
            </a:br>
            <a:r>
              <a:rPr lang="ru-RU" sz="4400" b="1" dirty="0" smtClean="0"/>
              <a:t>(покачивание в стороны поднятыми руками)</a:t>
            </a:r>
            <a:br>
              <a:rPr lang="ru-RU" sz="4400" b="1" dirty="0" smtClean="0"/>
            </a:br>
            <a:r>
              <a:rPr lang="ru-RU" sz="4400" b="1" dirty="0" smtClean="0"/>
              <a:t>Ветер тише, тише, тише</a:t>
            </a:r>
            <a:br>
              <a:rPr lang="ru-RU" sz="4400" b="1" dirty="0" smtClean="0"/>
            </a:br>
            <a:r>
              <a:rPr lang="ru-RU" sz="4400" b="1" dirty="0" smtClean="0"/>
              <a:t>(приседания)</a:t>
            </a:r>
            <a:br>
              <a:rPr lang="ru-RU" sz="4400" b="1" dirty="0" smtClean="0"/>
            </a:br>
            <a:r>
              <a:rPr lang="ru-RU" sz="4400" b="1" dirty="0" smtClean="0"/>
              <a:t>Деревцо все выше, выше</a:t>
            </a:r>
            <a:br>
              <a:rPr lang="ru-RU" sz="4400" b="1" dirty="0" smtClean="0"/>
            </a:br>
            <a:r>
              <a:rPr lang="ru-RU" sz="4400" b="1" dirty="0" smtClean="0"/>
              <a:t>(встают и поднимают руки вверх)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80818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1023" y="1264356"/>
            <a:ext cx="7653867" cy="4684889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Шел по берегу петух,</a:t>
            </a:r>
            <a:br>
              <a:rPr lang="ru-RU" sz="4000" b="1" dirty="0" smtClean="0"/>
            </a:br>
            <a:r>
              <a:rPr lang="ru-RU" sz="4000" b="1" dirty="0" smtClean="0"/>
              <a:t>(ходьба на месте, руками в стороны)</a:t>
            </a:r>
            <a:br>
              <a:rPr lang="ru-RU" sz="4000" b="1" dirty="0" smtClean="0"/>
            </a:br>
            <a:r>
              <a:rPr lang="ru-RU" sz="4000" b="1" dirty="0" smtClean="0"/>
              <a:t>Поскользнулся, в речку- бух!</a:t>
            </a:r>
            <a:br>
              <a:rPr lang="ru-RU" sz="4000" b="1" dirty="0" smtClean="0"/>
            </a:br>
            <a:r>
              <a:rPr lang="ru-RU" sz="4000" b="1" dirty="0" smtClean="0"/>
              <a:t>(сесть, руки вниз)</a:t>
            </a:r>
            <a:br>
              <a:rPr lang="ru-RU" sz="4000" b="1" dirty="0" smtClean="0"/>
            </a:br>
            <a:r>
              <a:rPr lang="ru-RU" sz="4000" b="1" dirty="0" smtClean="0"/>
              <a:t>Будет знать петух, что впредь</a:t>
            </a:r>
            <a:br>
              <a:rPr lang="ru-RU" sz="4000" b="1" dirty="0" smtClean="0"/>
            </a:br>
            <a:r>
              <a:rPr lang="ru-RU" sz="4000" b="1" dirty="0" smtClean="0"/>
              <a:t>(наклоны головы вниз)</a:t>
            </a:r>
            <a:br>
              <a:rPr lang="ru-RU" sz="4000" b="1" dirty="0" smtClean="0"/>
            </a:br>
            <a:r>
              <a:rPr lang="ru-RU" sz="4000" b="1" dirty="0" smtClean="0"/>
              <a:t>Надо под ноги смотреть.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4719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9512" y="1038577"/>
            <a:ext cx="9584266" cy="5384799"/>
          </a:xfrm>
        </p:spPr>
        <p:txBody>
          <a:bodyPr>
            <a:noAutofit/>
          </a:bodyPr>
          <a:lstStyle/>
          <a:p>
            <a:r>
              <a:rPr lang="ru-RU" sz="4000" b="1" i="0" dirty="0" smtClean="0">
                <a:solidFill>
                  <a:srgbClr val="111111"/>
                </a:solidFill>
                <a:effectLst/>
              </a:rPr>
              <a:t> 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(Движения по смыслу слов)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Поднимайте плечики,</a:t>
            </a:r>
            <a:r>
              <a:rPr lang="ru-RU" sz="40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Прыгайте кузнечики,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Прыг – скок, прыг – скок.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Сели, травушку покушаем,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Тишину послушаем.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Тише, тише, высоко,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Прыгай на носках легко.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24234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8887" y="1174044"/>
            <a:ext cx="9821333" cy="5068711"/>
          </a:xfrm>
        </p:spPr>
        <p:txBody>
          <a:bodyPr>
            <a:noAutofit/>
          </a:bodyPr>
          <a:lstStyle/>
          <a:p>
            <a:r>
              <a:rPr lang="ru-RU" sz="4000" b="1" i="0" dirty="0" smtClean="0">
                <a:solidFill>
                  <a:srgbClr val="111111"/>
                </a:solidFill>
                <a:effectLst/>
              </a:rPr>
              <a:t>Видим, скачут по опушке 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(присели-встали)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Две весёлые лягушки, 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(присели-встали)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Прыг – скок, прыг – скок, 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(прыжки на месте)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Прыгай с пятки на носок. 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(выставить вперед правую ножку, затем левую)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0514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7245" y="1332091"/>
            <a:ext cx="9144000" cy="4932364"/>
          </a:xfrm>
        </p:spPr>
        <p:txBody>
          <a:bodyPr>
            <a:normAutofit fontScale="90000"/>
          </a:bodyPr>
          <a:lstStyle/>
          <a:p>
            <a:r>
              <a:rPr lang="ru-RU" sz="4400" b="1" i="0" dirty="0" smtClean="0">
                <a:solidFill>
                  <a:srgbClr val="111111"/>
                </a:solidFill>
                <a:effectLst/>
              </a:rPr>
              <a:t>Ветер тихо клён качает, </a:t>
            </a:r>
            <a:br>
              <a:rPr lang="ru-RU" sz="4400" b="1" i="0" dirty="0" smtClean="0">
                <a:solidFill>
                  <a:srgbClr val="111111"/>
                </a:solidFill>
                <a:effectLst/>
              </a:rPr>
            </a:br>
            <a:r>
              <a:rPr lang="ru-RU" sz="4400" b="1" i="0" dirty="0" smtClean="0">
                <a:solidFill>
                  <a:srgbClr val="111111"/>
                </a:solidFill>
                <a:effectLst/>
              </a:rPr>
              <a:t>(руки на пояс)</a:t>
            </a:r>
            <a:br>
              <a:rPr lang="ru-RU" sz="4400" b="1" i="0" dirty="0" smtClean="0">
                <a:solidFill>
                  <a:srgbClr val="111111"/>
                </a:solidFill>
                <a:effectLst/>
              </a:rPr>
            </a:br>
            <a:r>
              <a:rPr lang="ru-RU" sz="4400" b="1" i="0" dirty="0" smtClean="0">
                <a:solidFill>
                  <a:srgbClr val="111111"/>
                </a:solidFill>
                <a:effectLst/>
              </a:rPr>
              <a:t>Вправо – влево наклоняет:</a:t>
            </a:r>
            <a:br>
              <a:rPr lang="ru-RU" sz="4400" b="1" i="0" dirty="0" smtClean="0">
                <a:solidFill>
                  <a:srgbClr val="111111"/>
                </a:solidFill>
                <a:effectLst/>
              </a:rPr>
            </a:br>
            <a:r>
              <a:rPr lang="ru-RU" sz="4400" b="1" i="0" dirty="0" smtClean="0">
                <a:solidFill>
                  <a:srgbClr val="111111"/>
                </a:solidFill>
                <a:effectLst/>
              </a:rPr>
              <a:t>Раз – наклон и два – наклон, </a:t>
            </a:r>
            <a:br>
              <a:rPr lang="ru-RU" sz="4400" b="1" i="0" dirty="0" smtClean="0">
                <a:solidFill>
                  <a:srgbClr val="111111"/>
                </a:solidFill>
                <a:effectLst/>
              </a:rPr>
            </a:br>
            <a:r>
              <a:rPr lang="ru-RU" sz="4400" b="1" i="0" dirty="0" smtClean="0">
                <a:solidFill>
                  <a:srgbClr val="111111"/>
                </a:solidFill>
                <a:effectLst/>
              </a:rPr>
              <a:t>(наклоны туловища вправо и влево)</a:t>
            </a:r>
            <a:br>
              <a:rPr lang="ru-RU" sz="4400" b="1" i="0" dirty="0" smtClean="0">
                <a:solidFill>
                  <a:srgbClr val="111111"/>
                </a:solidFill>
                <a:effectLst/>
              </a:rPr>
            </a:br>
            <a:r>
              <a:rPr lang="ru-RU" sz="4400" b="1" i="0" dirty="0" smtClean="0">
                <a:solidFill>
                  <a:srgbClr val="111111"/>
                </a:solidFill>
                <a:effectLst/>
              </a:rPr>
              <a:t>Зашумел </a:t>
            </a:r>
            <a:r>
              <a:rPr lang="ru-RU" sz="4400" b="1" i="0" dirty="0" err="1" smtClean="0">
                <a:solidFill>
                  <a:srgbClr val="111111"/>
                </a:solidFill>
                <a:effectLst/>
              </a:rPr>
              <a:t>листвою</a:t>
            </a:r>
            <a:r>
              <a:rPr lang="ru-RU" sz="4400" b="1" i="0" dirty="0" smtClean="0">
                <a:solidFill>
                  <a:srgbClr val="111111"/>
                </a:solidFill>
                <a:effectLst/>
              </a:rPr>
              <a:t> клён. </a:t>
            </a:r>
            <a:br>
              <a:rPr lang="ru-RU" sz="4400" b="1" i="0" dirty="0" smtClean="0">
                <a:solidFill>
                  <a:srgbClr val="111111"/>
                </a:solidFill>
                <a:effectLst/>
              </a:rPr>
            </a:br>
            <a:r>
              <a:rPr lang="ru-RU" sz="4400" b="1" i="0" dirty="0" smtClean="0">
                <a:solidFill>
                  <a:srgbClr val="111111"/>
                </a:solidFill>
                <a:effectLst/>
              </a:rPr>
              <a:t>(ноги на ширине плеч, руками покачать над головой)</a:t>
            </a:r>
            <a:r>
              <a:rPr lang="ru-RU" sz="2400" b="1" i="0" dirty="0" smtClean="0">
                <a:solidFill>
                  <a:srgbClr val="111111"/>
                </a:solidFill>
                <a:effectLst/>
              </a:rPr>
              <a:t/>
            </a:r>
            <a:br>
              <a:rPr lang="ru-RU" sz="2400" b="1" i="0" dirty="0" smtClean="0">
                <a:solidFill>
                  <a:srgbClr val="111111"/>
                </a:solidFill>
                <a:effectLst/>
              </a:rPr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0942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8533" y="1365956"/>
            <a:ext cx="9144000" cy="5079118"/>
          </a:xfrm>
        </p:spPr>
        <p:txBody>
          <a:bodyPr>
            <a:noAutofit/>
          </a:bodyPr>
          <a:lstStyle/>
          <a:p>
            <a:r>
              <a:rPr lang="ru-RU" sz="4000" b="1" i="0" dirty="0" smtClean="0">
                <a:solidFill>
                  <a:srgbClr val="111111"/>
                </a:solidFill>
                <a:effectLst/>
              </a:rPr>
              <a:t>Мы веселые милашки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(руки на пояс раскачиваться в стороны)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Чудо – куклы, неваляшки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(продолжать раскачиваться)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Мы танцуем и поем,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(неглубокое приседание)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Очень весело живем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r>
              <a:rPr lang="ru-RU" sz="4000" b="1" i="0" dirty="0" smtClean="0">
                <a:solidFill>
                  <a:srgbClr val="111111"/>
                </a:solidFill>
                <a:effectLst/>
              </a:rPr>
              <a:t>(прыжки на месте)</a:t>
            </a:r>
            <a:br>
              <a:rPr lang="ru-RU" sz="4000" b="1" i="0" dirty="0" smtClean="0">
                <a:solidFill>
                  <a:srgbClr val="111111"/>
                </a:solidFill>
                <a:effectLst/>
              </a:rPr>
            </a:b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29419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69</Words>
  <Application>Microsoft Office PowerPoint</Application>
  <PresentationFormat>Широкоэкранный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Картотека  физминуток</vt:lpstr>
      <vt:lpstr>Давайте вместе с нами (поднимают руки в сторону) Потопаем ногами, (топают ногами стоя на месте) Похлопаем в ладоши, (хлопают в ладоши) Сегодня день хороший! (Поднимают руки вверх, в стороны)</vt:lpstr>
      <vt:lpstr> </vt:lpstr>
      <vt:lpstr>Ветер дует нам в лицо (движения кистями рук в сторону лица) Закачалось деревцо (покачивание в стороны поднятыми руками) Ветер тише, тише, тише (приседания) Деревцо все выше, выше (встают и поднимают руки вверх) </vt:lpstr>
      <vt:lpstr>Шел по берегу петух, (ходьба на месте, руками в стороны) Поскользнулся, в речку- бух! (сесть, руки вниз) Будет знать петух, что впредь (наклоны головы вниз) Надо под ноги смотреть.</vt:lpstr>
      <vt:lpstr>  (Движения по смыслу слов) Поднимайте плечики, Прыгайте кузнечики, Прыг – скок, прыг – скок. Сели, травушку покушаем, Тишину послушаем. Тише, тише, высоко, Прыгай на носках легко. </vt:lpstr>
      <vt:lpstr>Видим, скачут по опушке  (присели-встали) Две весёлые лягушки,  (присели-встали) Прыг – скок, прыг – скок,  (прыжки на месте) Прыгай с пятки на носок.  (выставить вперед правую ножку, затем левую)</vt:lpstr>
      <vt:lpstr>Ветер тихо клён качает,  (руки на пояс) Вправо – влево наклоняет: Раз – наклон и два – наклон,  (наклоны туловища вправо и влево) Зашумел листвою клён.  (ноги на ширине плеч, руками покачать над головой) </vt:lpstr>
      <vt:lpstr>Мы веселые милашки (руки на пояс раскачиваться в стороны) Чудо – куклы, неваляшки (продолжать раскачиваться) Мы танцуем и поем, (неглубокое приседание) Очень весело живем (прыжки на месте) </vt:lpstr>
      <vt:lpstr>Гриша шел, шел, шел (ходьба на месте) Белый гриб нашел (наклон корпуса вперед) Раз-грибок, два-грибок, три-грибок (приседания) Положил их в кузовок (руки на пояс-повороты туловища вправо, влево).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inje</dc:creator>
  <cp:lastModifiedBy>inje</cp:lastModifiedBy>
  <cp:revision>6</cp:revision>
  <dcterms:created xsi:type="dcterms:W3CDTF">2017-10-05T07:15:10Z</dcterms:created>
  <dcterms:modified xsi:type="dcterms:W3CDTF">2017-10-05T07:56:59Z</dcterms:modified>
</cp:coreProperties>
</file>