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49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8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294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47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2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05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02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67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09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DC87A-A7E9-488F-9379-0CC8DBA1FDE0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D063C-23E7-4859-8074-E70D52855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34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41119" y="456445"/>
            <a:ext cx="9158344" cy="238760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Картотека</a:t>
            </a:r>
            <a:br>
              <a:rPr lang="ru-RU" sz="6600" b="1" dirty="0" smtClean="0"/>
            </a:br>
            <a:r>
              <a:rPr lang="ru-RU" sz="6600" b="1" dirty="0" err="1" smtClean="0"/>
              <a:t>физминуток</a:t>
            </a:r>
            <a:endParaRPr lang="ru-RU" sz="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855" y="2844045"/>
            <a:ext cx="7020873" cy="392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112" y="1355464"/>
            <a:ext cx="10825779" cy="4496697"/>
          </a:xfrm>
        </p:spPr>
        <p:txBody>
          <a:bodyPr>
            <a:normAutofit/>
          </a:bodyPr>
          <a:lstStyle/>
          <a:p>
            <a:r>
              <a:rPr lang="ru-RU" sz="3600" b="1" dirty="0"/>
              <a:t>Руки подняли и помахали –</a:t>
            </a:r>
            <a:br>
              <a:rPr lang="ru-RU" sz="3600" b="1" dirty="0"/>
            </a:br>
            <a:r>
              <a:rPr lang="ru-RU" sz="3600" b="1" dirty="0"/>
              <a:t>Это деревья в лесу.</a:t>
            </a:r>
            <a:br>
              <a:rPr lang="ru-RU" sz="3600" b="1" dirty="0"/>
            </a:br>
            <a:r>
              <a:rPr lang="ru-RU" sz="3600" b="1" dirty="0"/>
              <a:t>Локти согнули, кисти встряхнули-</a:t>
            </a:r>
            <a:br>
              <a:rPr lang="ru-RU" sz="3600" b="1" dirty="0"/>
            </a:br>
            <a:r>
              <a:rPr lang="ru-RU" sz="3600" b="1" dirty="0"/>
              <a:t>Ветер сбивает росу.</a:t>
            </a:r>
            <a:br>
              <a:rPr lang="ru-RU" sz="3600" b="1" dirty="0"/>
            </a:br>
            <a:r>
              <a:rPr lang="ru-RU" sz="3600" b="1" dirty="0"/>
              <a:t>Плавно руками помашем-</a:t>
            </a:r>
            <a:br>
              <a:rPr lang="ru-RU" sz="3600" b="1" dirty="0"/>
            </a:br>
            <a:r>
              <a:rPr lang="ru-RU" sz="3600" b="1" dirty="0"/>
              <a:t>Это к нам птицы летят.</a:t>
            </a:r>
            <a:br>
              <a:rPr lang="ru-RU" sz="3600" b="1" dirty="0"/>
            </a:br>
            <a:r>
              <a:rPr lang="ru-RU" sz="3600" b="1" dirty="0"/>
              <a:t>Как они сядут – покажем:</a:t>
            </a:r>
            <a:br>
              <a:rPr lang="ru-RU" sz="3600" b="1" dirty="0"/>
            </a:br>
            <a:r>
              <a:rPr lang="ru-RU" sz="3600" b="1" dirty="0"/>
              <a:t>Крылья сложили назад! </a:t>
            </a:r>
            <a:r>
              <a:rPr lang="ru-RU" sz="3600" b="1" i="1" dirty="0"/>
              <a:t>(руки отведены назад</a:t>
            </a:r>
            <a:r>
              <a:rPr lang="ru-RU" sz="3600" b="1" i="1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2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0963" y="605995"/>
            <a:ext cx="9739257" cy="5773289"/>
          </a:xfrm>
        </p:spPr>
        <p:txBody>
          <a:bodyPr>
            <a:normAutofit/>
          </a:bodyPr>
          <a:lstStyle/>
          <a:p>
            <a:r>
              <a:rPr lang="ru-RU" sz="3600" b="1" dirty="0"/>
              <a:t>Раз – два – стоит ракета.</a:t>
            </a:r>
            <a:br>
              <a:rPr lang="ru-RU" sz="3600" b="1" dirty="0"/>
            </a:br>
            <a:r>
              <a:rPr lang="ru-RU" sz="3600" b="1" i="1" dirty="0"/>
              <a:t>(руки над головой)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Три – четыре – самолёт,</a:t>
            </a:r>
            <a:br>
              <a:rPr lang="ru-RU" sz="3600" b="1" dirty="0"/>
            </a:br>
            <a:r>
              <a:rPr lang="ru-RU" sz="3600" b="1" i="1" dirty="0"/>
              <a:t>(руки в стороны)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Раз – два – хлопок в ладоши,</a:t>
            </a:r>
            <a:br>
              <a:rPr lang="ru-RU" sz="3600" b="1" dirty="0"/>
            </a:br>
            <a:r>
              <a:rPr lang="ru-RU" sz="3600" b="1" dirty="0"/>
              <a:t>А потом на каждый счёт.</a:t>
            </a:r>
            <a:br>
              <a:rPr lang="ru-RU" sz="3600" b="1" dirty="0"/>
            </a:br>
            <a:r>
              <a:rPr lang="ru-RU" sz="3600" b="1" dirty="0"/>
              <a:t>Раз ,два, три, </a:t>
            </a:r>
            <a:r>
              <a:rPr lang="ru-RU" sz="3600" b="1" dirty="0" err="1"/>
              <a:t>четре</a:t>
            </a:r>
            <a:r>
              <a:rPr lang="ru-RU" sz="3600" b="1" dirty="0"/>
              <a:t> –</a:t>
            </a:r>
            <a:br>
              <a:rPr lang="ru-RU" sz="3600" b="1" dirty="0"/>
            </a:br>
            <a:r>
              <a:rPr lang="ru-RU" sz="3600" b="1" i="1" dirty="0"/>
              <a:t>(хлопки в ладоши)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И на месте походили.</a:t>
            </a:r>
            <a:br>
              <a:rPr lang="ru-RU" sz="3600" b="1" dirty="0"/>
            </a:br>
            <a:r>
              <a:rPr lang="ru-RU" sz="3600" b="1" i="1" dirty="0"/>
              <a:t>(ходьба</a:t>
            </a:r>
            <a:r>
              <a:rPr lang="ru-RU" sz="3600" b="1" i="1" dirty="0" smtClean="0"/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587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8646" y="1376980"/>
            <a:ext cx="9570720" cy="4133907"/>
          </a:xfrm>
        </p:spPr>
        <p:txBody>
          <a:bodyPr>
            <a:normAutofit/>
          </a:bodyPr>
          <a:lstStyle/>
          <a:p>
            <a:r>
              <a:rPr lang="ru-RU" sz="3600" b="1" i="0" dirty="0" smtClean="0">
                <a:solidFill>
                  <a:srgbClr val="111111"/>
                </a:solidFill>
                <a:effectLst/>
              </a:rPr>
              <a:t>Я прошу подняться вас – это «раз»,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Повернулась голова - это «два»,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Руки вбок, вперед смотри это «три»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На «четыре» – поскакать.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Две руки к плечам прижать - это «пять»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Всем ребятам тихо сесть - это «шесть».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8069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118" y="484095"/>
            <a:ext cx="8932435" cy="6234056"/>
          </a:xfrm>
        </p:spPr>
        <p:txBody>
          <a:bodyPr>
            <a:normAutofit/>
          </a:bodyPr>
          <a:lstStyle/>
          <a:p>
            <a:r>
              <a:rPr lang="ru-RU" sz="3600" b="1" i="0" dirty="0" smtClean="0">
                <a:solidFill>
                  <a:srgbClr val="111111"/>
                </a:solidFill>
                <a:effectLst/>
              </a:rPr>
              <a:t>Буратино потянулся,                             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1" dirty="0" smtClean="0">
                <a:solidFill>
                  <a:srgbClr val="111111"/>
                </a:solidFill>
              </a:rPr>
              <a:t>(п</a:t>
            </a:r>
            <a:r>
              <a:rPr lang="ru-RU" sz="3600" b="1" i="1" dirty="0" smtClean="0">
                <a:solidFill>
                  <a:srgbClr val="111111"/>
                </a:solidFill>
                <a:effectLst/>
              </a:rPr>
              <a:t>отягивания)</a:t>
            </a:r>
            <a:r>
              <a:rPr lang="ru-RU" sz="36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Раз — нагнулся,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(</a:t>
            </a:r>
            <a:r>
              <a:rPr lang="ru-RU" sz="3600" b="1" i="1" dirty="0" smtClean="0">
                <a:solidFill>
                  <a:srgbClr val="111111"/>
                </a:solidFill>
              </a:rPr>
              <a:t>н</a:t>
            </a:r>
            <a:r>
              <a:rPr lang="ru-RU" sz="3600" b="1" i="1" dirty="0" smtClean="0">
                <a:solidFill>
                  <a:srgbClr val="111111"/>
                </a:solidFill>
                <a:effectLst/>
              </a:rPr>
              <a:t>аклоны)</a:t>
            </a:r>
            <a:r>
              <a:rPr lang="ru-RU" sz="36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Два — нагнулся,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Три — нагнулся.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Руки в стороны развел,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Ключик, видно, не нашел.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Чтобы ключик нам достать,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1" dirty="0" smtClean="0">
                <a:solidFill>
                  <a:srgbClr val="111111"/>
                </a:solidFill>
              </a:rPr>
              <a:t>(п</a:t>
            </a:r>
            <a:r>
              <a:rPr lang="ru-RU" sz="3600" b="1" i="1" dirty="0" smtClean="0">
                <a:solidFill>
                  <a:srgbClr val="111111"/>
                </a:solidFill>
                <a:effectLst/>
              </a:rPr>
              <a:t>отягивания высоко вверх)</a:t>
            </a:r>
            <a:r>
              <a:rPr lang="ru-RU" sz="36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Нужно на носочки встать.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7037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5002" y="1678192"/>
            <a:ext cx="11015832" cy="4959275"/>
          </a:xfrm>
        </p:spPr>
        <p:txBody>
          <a:bodyPr numCol="1" anchor="b">
            <a:noAutofit/>
          </a:bodyPr>
          <a:lstStyle/>
          <a:p>
            <a:r>
              <a:rPr lang="ru-RU" sz="3600" b="1" i="1" dirty="0" smtClean="0">
                <a:solidFill>
                  <a:srgbClr val="111111"/>
                </a:solidFill>
                <a:effectLst/>
              </a:rPr>
              <a:t>Имитационные движения по тексту… </a:t>
            </a:r>
            <a:br>
              <a:rPr lang="ru-RU" sz="3600" b="1" i="1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У оленя дом большой!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Он глядит в свое окошко…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Мимо зайка бежит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В дверь к нему стучит: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«Стук-стук, дверь открой!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Там в лесу охотник злой!»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«Зайка, зайка, забегай!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Лапу мне давай!»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077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8499" y="1043491"/>
            <a:ext cx="7110805" cy="4994519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111111"/>
                </a:solidFill>
                <a:effectLst/>
              </a:rPr>
              <a:t>Движения по тексту… </a:t>
            </a:r>
            <a:br>
              <a:rPr lang="ru-RU" sz="3600" b="1" i="1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Раз – подняться, потянуться,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Два – согнуться, разогнуться,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Три – в ладоши три хлопка,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Головою три кивка.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На четыре – руки шире,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Пять – руками помахать</a:t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r>
              <a:rPr lang="ru-RU" sz="3600" b="1" i="0" dirty="0" smtClean="0">
                <a:solidFill>
                  <a:srgbClr val="111111"/>
                </a:solidFill>
                <a:effectLst/>
              </a:rPr>
              <a:t>И на место тихо встать.</a:t>
            </a:r>
            <a:r>
              <a:rPr lang="ru-RU" sz="2800" b="0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2800" b="0" i="0" dirty="0" smtClean="0">
                <a:solidFill>
                  <a:srgbClr val="111111"/>
                </a:solidFill>
                <a:effectLst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87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6668" y="333486"/>
            <a:ext cx="12102353" cy="6395421"/>
          </a:xfrm>
        </p:spPr>
        <p:txBody>
          <a:bodyPr numCol="1">
            <a:normAutofit/>
          </a:bodyPr>
          <a:lstStyle/>
          <a:p>
            <a:r>
              <a:rPr lang="ru-RU" sz="2400" b="1" i="0" dirty="0" smtClean="0">
                <a:effectLst/>
              </a:rPr>
              <a:t>Мы - веселые мартышки,</a:t>
            </a:r>
            <a:r>
              <a:rPr lang="ru-RU" sz="2400" b="1" i="1" dirty="0" smtClean="0"/>
              <a:t>(с</a:t>
            </a:r>
            <a:r>
              <a:rPr lang="ru-RU" sz="2400" b="1" i="1" dirty="0" smtClean="0">
                <a:effectLst/>
              </a:rPr>
              <a:t>покойная ходьба)</a:t>
            </a:r>
            <a:r>
              <a:rPr lang="ru-RU" sz="2400" b="1" i="0" dirty="0" smtClean="0">
                <a:effectLst/>
              </a:rPr>
              <a:t/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Мы играем громко слишком.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Все ногами топаем,</a:t>
            </a:r>
            <a:r>
              <a:rPr lang="ru-RU" sz="2400" b="1" dirty="0" smtClean="0"/>
              <a:t>(т</a:t>
            </a:r>
            <a:r>
              <a:rPr lang="ru-RU" sz="2400" b="1" i="1" dirty="0" smtClean="0">
                <a:effectLst/>
              </a:rPr>
              <a:t>опот ногами)</a:t>
            </a:r>
            <a:r>
              <a:rPr lang="ru-RU" sz="2400" b="1" i="0" dirty="0" smtClean="0">
                <a:effectLst/>
              </a:rPr>
              <a:t/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Все руками хлопаем,</a:t>
            </a:r>
            <a:r>
              <a:rPr lang="ru-RU" sz="2400" b="1" dirty="0" smtClean="0"/>
              <a:t>(х</a:t>
            </a:r>
            <a:r>
              <a:rPr lang="ru-RU" sz="2400" b="1" i="1" dirty="0" smtClean="0">
                <a:effectLst/>
              </a:rPr>
              <a:t>лопки руками)</a:t>
            </a:r>
            <a:r>
              <a:rPr lang="ru-RU" sz="2400" b="1" i="0" dirty="0" smtClean="0">
                <a:effectLst/>
              </a:rPr>
              <a:t/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Надуваем щечки,</a:t>
            </a:r>
            <a:br>
              <a:rPr lang="ru-RU" sz="2400" b="1" i="0" dirty="0" smtClean="0">
                <a:effectLst/>
              </a:rPr>
            </a:br>
            <a:r>
              <a:rPr lang="ru-RU" sz="2400" b="1" i="1" dirty="0" smtClean="0">
                <a:effectLst/>
              </a:rPr>
              <a:t>Далее - движения по </a:t>
            </a:r>
            <a:r>
              <a:rPr lang="ru-RU" sz="2400" b="1" dirty="0" smtClean="0">
                <a:effectLst/>
              </a:rPr>
              <a:t>тексту</a:t>
            </a:r>
            <a:r>
              <a:rPr lang="ru-RU" sz="2400" b="1" i="1" dirty="0" smtClean="0">
                <a:effectLst/>
              </a:rPr>
              <a:t>…</a:t>
            </a:r>
            <a:r>
              <a:rPr lang="ru-RU" sz="2400" b="1" i="0" dirty="0" smtClean="0">
                <a:effectLst/>
              </a:rPr>
              <a:t/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Скачем на носочках.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Дружно прыгнем к потолку,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Пальчик поднесем к виску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И друг другу даже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Язычки покажем!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Шире рот откроем,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Гримасы все состроим.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Как скажу я слово три,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Все с гримасами замри.</a:t>
            </a:r>
            <a:br>
              <a:rPr lang="ru-RU" sz="2400" b="1" i="0" dirty="0" smtClean="0">
                <a:effectLst/>
              </a:rPr>
            </a:br>
            <a:r>
              <a:rPr lang="ru-RU" sz="2400" b="1" i="0" dirty="0" smtClean="0">
                <a:effectLst/>
              </a:rPr>
              <a:t>Раз, два, три!</a:t>
            </a:r>
            <a:r>
              <a:rPr lang="ru-RU" sz="2400" b="0" i="0" dirty="0" smtClean="0">
                <a:effectLst/>
              </a:rPr>
              <a:t/>
            </a:r>
            <a:br>
              <a:rPr lang="ru-RU" sz="2400" b="0" i="0" dirty="0" smtClean="0">
                <a:effectLst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268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7177" y="907209"/>
            <a:ext cx="10234108" cy="5568893"/>
          </a:xfrm>
        </p:spPr>
        <p:txBody>
          <a:bodyPr>
            <a:normAutofit/>
          </a:bodyPr>
          <a:lstStyle/>
          <a:p>
            <a:r>
              <a:rPr lang="ru-RU" sz="3200" b="1" i="0" dirty="0" smtClean="0">
                <a:solidFill>
                  <a:srgbClr val="111111"/>
                </a:solidFill>
                <a:effectLst/>
              </a:rPr>
              <a:t>Мы ногами топ-топ!</a:t>
            </a:r>
            <a:r>
              <a:rPr lang="ru-RU" sz="3200" b="1" dirty="0" smtClean="0">
                <a:solidFill>
                  <a:srgbClr val="111111"/>
                </a:solidFill>
              </a:rPr>
              <a:t>(т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опот ногами)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Мы руками хлоп-хлоп!</a:t>
            </a:r>
            <a:r>
              <a:rPr lang="ru-RU" sz="3200" b="1" dirty="0" smtClean="0">
                <a:solidFill>
                  <a:srgbClr val="111111"/>
                </a:solidFill>
              </a:rPr>
              <a:t>(х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лопки руками)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Мы глазами миг-миг,</a:t>
            </a:r>
            <a:r>
              <a:rPr lang="ru-RU" sz="3200" b="1" dirty="0" smtClean="0">
                <a:solidFill>
                  <a:srgbClr val="111111"/>
                </a:solidFill>
              </a:rPr>
              <a:t>(п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одмигивание</a:t>
            </a:r>
            <a:r>
              <a:rPr lang="ru-RU" sz="3200" b="1" i="1" dirty="0">
                <a:solidFill>
                  <a:srgbClr val="111111"/>
                </a:solidFill>
              </a:rPr>
              <a:t>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Мы плечами чик-чик.</a:t>
            </a:r>
            <a:r>
              <a:rPr lang="ru-RU" sz="3200" b="1" dirty="0" smtClean="0">
                <a:solidFill>
                  <a:srgbClr val="111111"/>
                </a:solidFill>
              </a:rPr>
              <a:t>(п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овороты плечами)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Раз - сюда, два – туда,</a:t>
            </a:r>
            <a:r>
              <a:rPr lang="ru-RU" sz="3200" b="1" dirty="0" smtClean="0">
                <a:solidFill>
                  <a:srgbClr val="111111"/>
                </a:solidFill>
              </a:rPr>
              <a:t>(п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овороты туловища)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Повернись вокруг себя.</a:t>
            </a:r>
            <a:r>
              <a:rPr lang="ru-RU" sz="3200" b="1" dirty="0" smtClean="0">
                <a:solidFill>
                  <a:srgbClr val="111111"/>
                </a:solidFill>
              </a:rPr>
              <a:t>(п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овороты по кругу)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Раз - присели, два - привстали.</a:t>
            </a:r>
            <a:r>
              <a:rPr lang="ru-RU" sz="3200" b="1" dirty="0" smtClean="0">
                <a:solidFill>
                  <a:srgbClr val="111111"/>
                </a:solidFill>
              </a:rPr>
              <a:t>(п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риседания</a:t>
            </a:r>
            <a:r>
              <a:rPr lang="ru-RU" sz="3200" b="1" i="1" dirty="0">
                <a:solidFill>
                  <a:srgbClr val="111111"/>
                </a:solidFill>
              </a:rPr>
              <a:t>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Руки кверху все подняли.</a:t>
            </a:r>
            <a:r>
              <a:rPr lang="ru-RU" sz="3200" b="1" dirty="0" smtClean="0">
                <a:solidFill>
                  <a:srgbClr val="111111"/>
                </a:solidFill>
              </a:rPr>
              <a:t>(п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отягивания вверх)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Раз-два, раз-два,</a:t>
            </a:r>
            <a:r>
              <a:rPr lang="ru-RU" sz="3200" b="1" dirty="0" smtClean="0">
                <a:solidFill>
                  <a:srgbClr val="111111"/>
                </a:solidFill>
              </a:rPr>
              <a:t>(н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аклоны вперед)</a:t>
            </a:r>
            <a:r>
              <a:rPr lang="ru-RU" sz="32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200" b="1" i="0" dirty="0" smtClean="0">
                <a:solidFill>
                  <a:srgbClr val="111111"/>
                </a:solidFill>
                <a:effectLst/>
              </a:rPr>
            </a:br>
            <a:r>
              <a:rPr lang="ru-RU" sz="3200" b="1" i="0" dirty="0" smtClean="0">
                <a:solidFill>
                  <a:srgbClr val="111111"/>
                </a:solidFill>
                <a:effectLst/>
              </a:rPr>
              <a:t>Заниматься нам пора.</a:t>
            </a:r>
            <a:r>
              <a:rPr lang="ru-RU" sz="3200" b="1" dirty="0" smtClean="0">
                <a:solidFill>
                  <a:srgbClr val="111111"/>
                </a:solidFill>
              </a:rPr>
              <a:t>(с</a:t>
            </a:r>
            <a:r>
              <a:rPr lang="ru-RU" sz="3200" b="1" i="1" dirty="0" smtClean="0">
                <a:solidFill>
                  <a:srgbClr val="111111"/>
                </a:solidFill>
                <a:effectLst/>
              </a:rPr>
              <a:t>вободная поза)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sz="20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498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3693" y="677732"/>
            <a:ext cx="9610165" cy="6180268"/>
          </a:xfrm>
        </p:spPr>
        <p:txBody>
          <a:bodyPr>
            <a:noAutofit/>
          </a:bodyPr>
          <a:lstStyle/>
          <a:p>
            <a:r>
              <a:rPr lang="ru-RU" sz="2800" b="1" i="0" dirty="0" smtClean="0">
                <a:effectLst/>
              </a:rPr>
              <a:t>Мы устали, засиделись,</a:t>
            </a:r>
            <a:r>
              <a:rPr lang="ru-RU" sz="2800" b="1" dirty="0" smtClean="0"/>
              <a:t>(о</a:t>
            </a:r>
            <a:r>
              <a:rPr lang="ru-RU" sz="2800" b="1" i="1" dirty="0" smtClean="0">
                <a:effectLst/>
              </a:rPr>
              <a:t>дна рука вверх, другая вниз)</a:t>
            </a:r>
            <a:r>
              <a:rPr lang="ru-RU" sz="2800" b="1" i="0" dirty="0" smtClean="0">
                <a:effectLst/>
              </a:rPr>
              <a:t/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Нам размяться захотелось.</a:t>
            </a:r>
            <a:r>
              <a:rPr lang="ru-RU" sz="2800" b="1" dirty="0" smtClean="0"/>
              <a:t>(п</a:t>
            </a:r>
            <a:r>
              <a:rPr lang="ru-RU" sz="2800" b="1" i="1" dirty="0" smtClean="0">
                <a:effectLst/>
              </a:rPr>
              <a:t>еременные махи руками)</a:t>
            </a:r>
            <a:r>
              <a:rPr lang="ru-RU" sz="2800" b="1" i="0" dirty="0" smtClean="0">
                <a:effectLst/>
              </a:rPr>
              <a:t/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То на стену посмотрели,</a:t>
            </a:r>
            <a:r>
              <a:rPr lang="ru-RU" sz="2800" b="1" dirty="0" smtClean="0"/>
              <a:t>(п</a:t>
            </a:r>
            <a:r>
              <a:rPr lang="ru-RU" sz="2800" b="1" i="1" dirty="0" smtClean="0">
                <a:effectLst/>
              </a:rPr>
              <a:t>овороты </a:t>
            </a:r>
            <a:r>
              <a:rPr lang="ru-RU" sz="2800" b="1" dirty="0" smtClean="0">
                <a:effectLst/>
              </a:rPr>
              <a:t>корпуса</a:t>
            </a:r>
            <a:r>
              <a:rPr lang="ru-RU" sz="2800" b="1" i="1" dirty="0" smtClean="0">
                <a:effectLst/>
              </a:rPr>
              <a:t>)</a:t>
            </a:r>
            <a:r>
              <a:rPr lang="ru-RU" sz="2800" b="1" i="0" dirty="0" smtClean="0">
                <a:effectLst/>
              </a:rPr>
              <a:t/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То в окошко поглядели.(вправо, влево поворот)</a:t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А потом наоборот.(</a:t>
            </a:r>
            <a:r>
              <a:rPr lang="ru-RU" sz="2800" b="1" i="1" dirty="0"/>
              <a:t>п</a:t>
            </a:r>
            <a:r>
              <a:rPr lang="ru-RU" sz="2800" b="1" i="1" dirty="0" smtClean="0">
                <a:effectLst/>
              </a:rPr>
              <a:t>овороты корпуса)</a:t>
            </a:r>
            <a:r>
              <a:rPr lang="ru-RU" sz="2800" b="1" i="0" dirty="0" smtClean="0">
                <a:effectLst/>
              </a:rPr>
              <a:t/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Приседания начинаем,</a:t>
            </a:r>
            <a:r>
              <a:rPr lang="ru-RU" sz="2800" b="1" dirty="0" smtClean="0"/>
              <a:t>(п</a:t>
            </a:r>
            <a:r>
              <a:rPr lang="ru-RU" sz="2800" b="1" i="1" dirty="0" smtClean="0">
                <a:effectLst/>
              </a:rPr>
              <a:t>риседания.)</a:t>
            </a:r>
            <a:r>
              <a:rPr lang="ru-RU" sz="2800" b="1" i="0" dirty="0" smtClean="0">
                <a:effectLst/>
              </a:rPr>
              <a:t/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Ноги до конца сгибаем.</a:t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Вверх и вниз, вверх и вниз,</a:t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Приседай! Не торопись!</a:t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И в последний раз присели,</a:t>
            </a:r>
            <a:br>
              <a:rPr lang="ru-RU" sz="2800" b="1" i="0" dirty="0" smtClean="0">
                <a:effectLst/>
              </a:rPr>
            </a:br>
            <a:r>
              <a:rPr lang="ru-RU" sz="2800" b="1" i="0" dirty="0" smtClean="0">
                <a:effectLst/>
              </a:rPr>
              <a:t>А теперь на место сели.</a:t>
            </a:r>
            <a:br>
              <a:rPr lang="ru-RU" sz="2800" b="1" i="0" dirty="0" smtClean="0">
                <a:effectLst/>
              </a:rPr>
            </a:br>
            <a:r>
              <a:rPr lang="ru-RU" sz="2800" b="1" i="1" dirty="0" smtClean="0">
                <a:effectLst/>
              </a:rPr>
              <a:t>Дети садятся.</a:t>
            </a:r>
            <a:r>
              <a:rPr lang="ru-RU" sz="28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2800" b="1" i="0" dirty="0" smtClean="0">
                <a:solidFill>
                  <a:srgbClr val="111111"/>
                </a:solidFill>
                <a:effectLst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617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4302" y="1452283"/>
            <a:ext cx="9144000" cy="5249732"/>
          </a:xfrm>
        </p:spPr>
        <p:txBody>
          <a:bodyPr>
            <a:noAutofit/>
          </a:bodyPr>
          <a:lstStyle/>
          <a:p>
            <a:r>
              <a:rPr lang="ru-RU" sz="3600" b="1" dirty="0"/>
              <a:t>Тесто месим, месим, месим</a:t>
            </a:r>
            <a:br>
              <a:rPr lang="ru-RU" sz="3600" b="1" dirty="0"/>
            </a:br>
            <a:r>
              <a:rPr lang="ru-RU" sz="3600" b="1" i="1" dirty="0"/>
              <a:t>(энергично делаем круговые движения руками)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Тесто мнём, мнём, мнём</a:t>
            </a:r>
            <a:br>
              <a:rPr lang="ru-RU" sz="3600" b="1" dirty="0"/>
            </a:br>
            <a:r>
              <a:rPr lang="ru-RU" sz="3600" b="1" dirty="0"/>
              <a:t>Тесто жмём, жмём. жмём</a:t>
            </a:r>
            <a:br>
              <a:rPr lang="ru-RU" sz="3600" b="1" dirty="0"/>
            </a:br>
            <a:r>
              <a:rPr lang="ru-RU" sz="3600" b="1" i="1" dirty="0"/>
              <a:t>(энергично сжимаем и разжимаем руки в кулачки)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Пироги мы испечём.</a:t>
            </a:r>
            <a:br>
              <a:rPr lang="ru-RU" sz="3600" b="1" dirty="0"/>
            </a:br>
            <a:r>
              <a:rPr lang="ru-RU" sz="3600" b="1" i="1" dirty="0"/>
              <a:t>(движения , как будто лепим пирожки)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6331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67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Картотека физминуток</vt:lpstr>
      <vt:lpstr>Я прошу подняться вас – это «раз», Повернулась голова - это «два», Руки вбок, вперед смотри это «три» На «четыре» – поскакать. Две руки к плечам прижать - это «пять» Всем ребятам тихо сесть - это «шесть». </vt:lpstr>
      <vt:lpstr>Буратино потянулся,                              (потягивания) Раз — нагнулся, (наклоны) Два — нагнулся, Три — нагнулся. Руки в стороны развел, Ключик, видно, не нашел. Чтобы ключик нам достать, (потягивания высоко вверх) Нужно на носочки встать.</vt:lpstr>
      <vt:lpstr>Имитационные движения по тексту…  У оленя дом большой! Он глядит в свое окошко… Мимо зайка бежит В дверь к нему стучит: «Стук-стук, дверь открой! Там в лесу охотник злой!» «Зайка, зайка, забегай! Лапу мне давай!» </vt:lpstr>
      <vt:lpstr>Движения по тексту…  Раз – подняться, потянуться, Два – согнуться, разогнуться, Три – в ладоши три хлопка, Головою три кивка. На четыре – руки шире, Пять – руками помахать И на место тихо встать. </vt:lpstr>
      <vt:lpstr>Мы - веселые мартышки,(спокойная ходьба) Мы играем громко слишком. Все ногами топаем,(топот ногами) Все руками хлопаем,(хлопки руками) Надуваем щечки, Далее - движения по тексту… Скачем на носочках. Дружно прыгнем к потолку, Пальчик поднесем к виску И друг другу даже Язычки покажем! Шире рот откроем, Гримасы все состроим. Как скажу я слово три, Все с гримасами замри. Раз, два, три! </vt:lpstr>
      <vt:lpstr>Мы ногами топ-топ!(топот ногами) Мы руками хлоп-хлоп!(хлопки руками) Мы глазами миг-миг,(подмигивание) Мы плечами чик-чик.(повороты плечами) Раз - сюда, два – туда,(повороты туловища) Повернись вокруг себя.(повороты по кругу) Раз - присели, два - привстали.(приседания) Руки кверху все подняли.(потягивания вверх) Раз-два, раз-два,(наклоны вперед) Заниматься нам пора.(свободная поза) </vt:lpstr>
      <vt:lpstr>Мы устали, засиделись,(одна рука вверх, другая вниз) Нам размяться захотелось.(переменные махи руками) То на стену посмотрели,(повороты корпуса) То в окошко поглядели.(вправо, влево поворот) А потом наоборот.(повороты корпуса) Приседания начинаем,(приседания.) Ноги до конца сгибаем. Вверх и вниз, вверх и вниз, Приседай! Не торопись! И в последний раз присели, А теперь на место сели. Дети садятся. </vt:lpstr>
      <vt:lpstr>Тесто месим, месим, месим (энергично делаем круговые движения руками) Тесто мнём, мнём, мнём Тесто жмём, жмём. жмём (энергично сжимаем и разжимаем руки в кулачки) Пироги мы испечём. (движения , как будто лепим пирожки) </vt:lpstr>
      <vt:lpstr>Руки подняли и помахали – Это деревья в лесу. Локти согнули, кисти встряхнули- Ветер сбивает росу. Плавно руками помашем- Это к нам птицы летят. Как они сядут – покажем: Крылья сложили назад! (руки отведены назад)</vt:lpstr>
      <vt:lpstr>Раз – два – стоит ракета. (руки над головой) Три – четыре – самолёт, (руки в стороны) Раз – два – хлопок в ладоши, А потом на каждый счёт. Раз ,два, три, четре – (хлопки в ладоши) И на месте походили. (ходьба)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физминуток</dc:title>
  <dc:creator>inje</dc:creator>
  <cp:lastModifiedBy>inje</cp:lastModifiedBy>
  <cp:revision>6</cp:revision>
  <dcterms:created xsi:type="dcterms:W3CDTF">2017-10-05T08:07:39Z</dcterms:created>
  <dcterms:modified xsi:type="dcterms:W3CDTF">2017-10-05T08:53:14Z</dcterms:modified>
</cp:coreProperties>
</file>