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C8E2FC-B995-4435-B592-7D7629E04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0CA95A-087A-47E4-9740-AD9FA22DAD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5FDC16-B7EB-4B5D-ADED-38225CB1E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F137F0-B8C2-4584-B88B-2847C652C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99C6C9-B318-4E3A-8F40-9C5DFB86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A0AE5C1-0ABD-4701-9EB3-2C2B1AA2F0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5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64A4CF-7A4E-4A7B-9B37-AC41B3469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729673-9C85-4A48-9260-D347F099E1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45B8FC-B707-48B1-976A-A4113730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8DD6C2-9614-4971-8BE3-BA3241177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37FCAF-AD7A-4AF0-8518-C9FF530E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00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8DBF7B1-1AA7-4518-9898-B4EA0F2AF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FFFCAB-590A-40A1-ADE2-92D9747B4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D2ABD3-31C4-459A-9BE1-EABC3A390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A3DBE1-2E93-4581-91E2-74FD2F4B2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C59EDA-109F-48C1-BFD7-52B0E44D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8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D518B-76A2-471C-BF36-1D08786A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21FF18-5A10-4998-8A34-C57CD6422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183E95-10C4-4932-9518-0923EFBC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13D59B-4690-4ACC-A97A-E9CD2ABC8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E273E6-9F6C-4CAC-BBD0-63135454C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8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BA4E83-94DC-4393-AB47-F8B2E482F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178C89-58D7-4D3A-A3B4-CA36231D6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EECBA1-2FFA-42BF-8F98-5D16D55B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81D4D4-1B5E-49D8-BF37-235462A69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8A4F22-C301-4EFA-9EC3-97615B49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2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B07CB-98E0-4456-B966-823A061FC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F22F79-60C8-49B0-BE9D-5D688C3719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823A00-3FAD-4859-A29E-AF26D7629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9A9552-AAE3-4C40-941F-B6921E64D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FEE57D-BF7B-42C0-A84E-17CD40FF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8C54F1-A425-4D59-908E-3AC2684B0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8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820237-415E-40D8-B8D9-BB2D6B788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27B06F-A790-4017-A480-A4D5E1FFE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34BCE3-8DA9-4991-9E6B-9298EFEDD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9847E7-4B0A-4B58-8304-8F7E74A8A0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FB6205-CD0C-4EEE-9C58-5B55E766F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8DC13C6-82F1-405F-9AF4-39DE75022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8ACD1A4-135F-4EC9-A9E1-39983B99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19FDFB9-A2B4-473F-A87A-6E38D3F4A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1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578AD-AD26-4A39-8AD6-418CA0355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60FDA9-4CBF-4506-88C1-F3A36F1C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977197-FDD0-4309-8DF9-39EDB730B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3368A4-4094-430F-97C8-A00CC4D6F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38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79A0E7A-B8D7-45DA-8A14-AE99F6916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D9EE5E-B623-4A34-AF9A-BEA9DCEBE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351121-4587-4A9C-BC65-023EFFD4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9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E06C0-57AD-4B8D-90E7-69DA8755E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3801BC-DE68-48D2-AACA-36244E12A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43F01C-57CF-4B6E-B0CE-4A5962ADB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FD08DE-F168-41B7-B5BA-BE5ECA8F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0BB465-D1B0-4002-B712-C9151FA7A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F7A7D9-C79D-4D63-AEB2-45D810718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7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8A56-D724-4B82-B2A2-6B281DDF5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A41780-1FB1-4C6C-9A23-8CB18CA32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1D970E-2C2F-44E6-90E1-4F7F3B0E8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EB704E-9B72-4ED2-A639-A953F9AC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63F4AF5-A749-44D6-8D15-6FADC105D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D9F68D-82C0-4EAC-84BF-7FF0443C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12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CD3156-9BB9-481F-911D-74722950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867033-59DF-4263-BAD7-3709492A55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B92437-0686-46AF-AD70-355A1D4A0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A5C4-763D-4FF3-AD8A-4001D70C88F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CC600C-7B2A-41A0-9457-C4529ED34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ADE476-02F3-48BB-A2B1-61B7B84E4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57C9C-0CF3-439D-8B87-B172A13F8E8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A5CE9A-4B7A-4206-8711-B8A224BDDDE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8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EA76DD-CE79-4263-B0C6-D0B31FEEC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7826" y="120709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речи детей  с ОВЗ средствами малых фольклорных жанров. 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1D6F60-88EF-4B38-8C70-034C071DF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7826" y="5489063"/>
            <a:ext cx="9144000" cy="165576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учитель-логопед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Инфалова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Виктория Олеговна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Сортавала, ноябрь 2022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647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731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 и поговорки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062" y="1175402"/>
            <a:ext cx="5611343" cy="568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809" y="2684255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646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538" y="257823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Мощнейшим  коррекционным средством служит такая форма устного народного творчества и народной культуры, как фольклор. Фольклор, имеет ярко выраженную эстетическую направленность. Многое в нем создавалось, специально для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5932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8131" y="0"/>
            <a:ext cx="8928651" cy="1325563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Колыбельные песни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947" y="1179789"/>
            <a:ext cx="5754757" cy="550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8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0999" y="0"/>
            <a:ext cx="3680791" cy="1325563"/>
          </a:xfrm>
        </p:spPr>
        <p:txBody>
          <a:bodyPr>
            <a:normAutofit/>
          </a:bodyPr>
          <a:lstStyle/>
          <a:p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Потешки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32" y="1285461"/>
            <a:ext cx="5276126" cy="534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8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9209" y="0"/>
            <a:ext cx="3998843" cy="1325563"/>
          </a:xfrm>
        </p:spPr>
        <p:txBody>
          <a:bodyPr>
            <a:normAutofit/>
          </a:bodyPr>
          <a:lstStyle/>
          <a:p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Пестушки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42" y="1219545"/>
            <a:ext cx="7372685" cy="526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435" y="0"/>
            <a:ext cx="446267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Прибаутки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130" y="1325563"/>
            <a:ext cx="5125279" cy="523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3678" y="0"/>
            <a:ext cx="403860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Считалки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57" y="1325563"/>
            <a:ext cx="7284641" cy="49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0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731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Скороговорки(</a:t>
            </a:r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чистоговорки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79" y="1325563"/>
            <a:ext cx="8124617" cy="553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4252" y="0"/>
            <a:ext cx="3269974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687" y="1151285"/>
            <a:ext cx="7277514" cy="546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69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Развитие речи детей  с ОВЗ средствами малых фольклорных жанров. </vt:lpstr>
      <vt:lpstr>Мощнейшим  коррекционным средством служит такая форма устного народного творчества и народной культуры, как фольклор. Фольклор, имеет ярко выраженную эстетическую направленность. Многое в нем создавалось, специально для детей. </vt:lpstr>
      <vt:lpstr>Колыбельные песни</vt:lpstr>
      <vt:lpstr>Потешки</vt:lpstr>
      <vt:lpstr>Пестушки</vt:lpstr>
      <vt:lpstr>Прибаутки</vt:lpstr>
      <vt:lpstr>Считалки</vt:lpstr>
      <vt:lpstr>Скороговорки(чистоговорки)</vt:lpstr>
      <vt:lpstr>Загадки</vt:lpstr>
      <vt:lpstr>Пословицы и поговорки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Виктория</cp:lastModifiedBy>
  <cp:revision>6</cp:revision>
  <dcterms:created xsi:type="dcterms:W3CDTF">2021-06-25T09:04:24Z</dcterms:created>
  <dcterms:modified xsi:type="dcterms:W3CDTF">2022-11-06T09:39:41Z</dcterms:modified>
</cp:coreProperties>
</file>