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15" r:id="rId2"/>
    <p:sldId id="316" r:id="rId3"/>
    <p:sldId id="318" r:id="rId4"/>
    <p:sldId id="319" r:id="rId5"/>
    <p:sldId id="320" r:id="rId6"/>
    <p:sldId id="322" r:id="rId7"/>
    <p:sldId id="323" r:id="rId8"/>
    <p:sldId id="324" r:id="rId9"/>
    <p:sldId id="325" r:id="rId10"/>
    <p:sldId id="326" r:id="rId11"/>
    <p:sldId id="327" r:id="rId12"/>
    <p:sldId id="329" r:id="rId13"/>
    <p:sldId id="331" r:id="rId14"/>
    <p:sldId id="332" r:id="rId15"/>
    <p:sldId id="333" r:id="rId16"/>
    <p:sldId id="334" r:id="rId17"/>
    <p:sldId id="33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6774" autoAdjust="0"/>
  </p:normalViewPr>
  <p:slideViewPr>
    <p:cSldViewPr>
      <p:cViewPr>
        <p:scale>
          <a:sx n="89" d="100"/>
          <a:sy n="89" d="100"/>
        </p:scale>
        <p:origin x="-2346" y="-6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17DE2-BD95-4F05-991F-DDB59391922B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CE15C-DB8E-4F25-B87C-AAAF7C0C4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1BF5-9EE7-42CB-8868-AB8F3B9AF6A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AA7F-74D0-4C37-A213-E69C602C2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1709069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1BF5-9EE7-42CB-8868-AB8F3B9AF6A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AA7F-74D0-4C37-A213-E69C602C2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1648081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1BF5-9EE7-42CB-8868-AB8F3B9AF6A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AA7F-74D0-4C37-A213-E69C602C2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2587462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1BF5-9EE7-42CB-8868-AB8F3B9AF6A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AA7F-74D0-4C37-A213-E69C602C2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649631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1BF5-9EE7-42CB-8868-AB8F3B9AF6A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AA7F-74D0-4C37-A213-E69C602C2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1514929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1BF5-9EE7-42CB-8868-AB8F3B9AF6A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AA7F-74D0-4C37-A213-E69C602C2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3011935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1BF5-9EE7-42CB-8868-AB8F3B9AF6A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AA7F-74D0-4C37-A213-E69C602C2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4761079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1BF5-9EE7-42CB-8868-AB8F3B9AF6A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AA7F-74D0-4C37-A213-E69C602C2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7582775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1BF5-9EE7-42CB-8868-AB8F3B9AF6A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AA7F-74D0-4C37-A213-E69C602C2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023277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1BF5-9EE7-42CB-8868-AB8F3B9AF6A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AA7F-74D0-4C37-A213-E69C602C2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9573693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11BF5-9EE7-42CB-8868-AB8F3B9AF6A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6AA7F-74D0-4C37-A213-E69C602C2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8230391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00">
                <a:alpha val="63000"/>
              </a:srgbClr>
            </a:gs>
            <a:gs pos="77088">
              <a:srgbClr val="EC332E">
                <a:alpha val="85000"/>
              </a:srgbClr>
            </a:gs>
            <a:gs pos="68500">
              <a:srgbClr val="F36116">
                <a:alpha val="68000"/>
              </a:srgbClr>
            </a:gs>
            <a:gs pos="64000">
              <a:srgbClr val="F78215">
                <a:alpha val="68000"/>
              </a:srgbClr>
            </a:gs>
            <a:gs pos="55000">
              <a:srgbClr val="FFC000">
                <a:lumMod val="93000"/>
                <a:lumOff val="7000"/>
                <a:alpha val="76000"/>
              </a:srgbClr>
            </a:gs>
            <a:gs pos="90835">
              <a:srgbClr val="D5117A">
                <a:alpha val="85000"/>
              </a:srgbClr>
            </a:gs>
            <a:gs pos="81667">
              <a:srgbClr val="EA2648"/>
            </a:gs>
            <a:gs pos="73000">
              <a:srgbClr val="EE3F17">
                <a:alpha val="70000"/>
              </a:srgbClr>
            </a:gs>
            <a:gs pos="87000">
              <a:srgbClr val="E81766"/>
            </a:gs>
            <a:gs pos="100000">
              <a:srgbClr val="A603AB">
                <a:alpha val="64000"/>
              </a:srgbClr>
            </a:gs>
          </a:gsLst>
          <a:lin ang="8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11BF5-9EE7-42CB-8868-AB8F3B9AF6A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6AA7F-74D0-4C37-A213-E69C602C2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5276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00042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Исследовательский проект: «Правильное питание – залог здоровья»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 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4143380"/>
            <a:ext cx="5343540" cy="156685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Проект подготовили воспитанники                                                                     подготовительной группы «</a:t>
            </a:r>
            <a:r>
              <a:rPr lang="ru-RU" sz="2000" dirty="0" err="1" smtClean="0">
                <a:solidFill>
                  <a:schemeClr val="tx1"/>
                </a:solidFill>
              </a:rPr>
              <a:t>Знайки</a:t>
            </a:r>
            <a:r>
              <a:rPr lang="ru-RU" sz="2000" dirty="0" smtClean="0">
                <a:solidFill>
                  <a:schemeClr val="tx1"/>
                </a:solidFill>
              </a:rPr>
              <a:t>»,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                       Руководитель: </a:t>
            </a:r>
            <a:r>
              <a:rPr lang="ru-RU" sz="2000" dirty="0" err="1" smtClean="0">
                <a:solidFill>
                  <a:schemeClr val="tx1"/>
                </a:solidFill>
              </a:rPr>
              <a:t>Телякова</a:t>
            </a:r>
            <a:r>
              <a:rPr lang="ru-RU" sz="2000" dirty="0" smtClean="0">
                <a:solidFill>
                  <a:schemeClr val="tx1"/>
                </a:solidFill>
              </a:rPr>
              <a:t> Л.Ф.</a:t>
            </a:r>
          </a:p>
          <a:p>
            <a:r>
              <a:rPr lang="ru-RU" sz="2400" b="1" dirty="0" smtClean="0"/>
              <a:t> 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714488"/>
            <a:ext cx="2786050" cy="197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57150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400" b="1" dirty="0" smtClean="0"/>
              <a:t>  </a:t>
            </a:r>
            <a:r>
              <a:rPr lang="ru-RU" sz="3800" b="1" dirty="0" smtClean="0"/>
              <a:t>Сюжетно-ролевые игры</a:t>
            </a:r>
            <a:endParaRPr lang="ru-RU" sz="3800" dirty="0" smtClean="0"/>
          </a:p>
          <a:p>
            <a:r>
              <a:rPr lang="ru-RU" sz="3800" dirty="0" smtClean="0"/>
              <a:t>- «Семья»</a:t>
            </a:r>
            <a:br>
              <a:rPr lang="ru-RU" sz="3800" dirty="0" smtClean="0"/>
            </a:br>
            <a:r>
              <a:rPr lang="ru-RU" sz="3800" dirty="0" smtClean="0"/>
              <a:t>- «Магазин»</a:t>
            </a:r>
            <a:br>
              <a:rPr lang="ru-RU" sz="3800" dirty="0" smtClean="0"/>
            </a:br>
            <a:r>
              <a:rPr lang="ru-RU" sz="3800" dirty="0" smtClean="0"/>
              <a:t>- «Пикник»</a:t>
            </a:r>
          </a:p>
          <a:p>
            <a:r>
              <a:rPr lang="ru-RU" sz="3800" dirty="0" smtClean="0"/>
              <a:t>     - «Кафе»</a:t>
            </a:r>
            <a:r>
              <a:rPr lang="ru-RU" sz="3800" b="1" dirty="0" smtClean="0"/>
              <a:t> </a:t>
            </a:r>
          </a:p>
          <a:p>
            <a:endParaRPr lang="ru-RU" sz="3400" b="1" dirty="0" smtClean="0"/>
          </a:p>
          <a:p>
            <a:pPr algn="ctr">
              <a:buNone/>
            </a:pPr>
            <a:r>
              <a:rPr lang="ru-RU" sz="3800" b="1" dirty="0" smtClean="0"/>
              <a:t> Работа с родителями</a:t>
            </a:r>
            <a:r>
              <a:rPr lang="ru-RU" sz="3800" dirty="0" smtClean="0"/>
              <a:t> </a:t>
            </a:r>
          </a:p>
          <a:p>
            <a:pPr>
              <a:buNone/>
            </a:pPr>
            <a:r>
              <a:rPr lang="ru-RU" sz="3400" b="1" dirty="0" smtClean="0"/>
              <a:t>Цели: </a:t>
            </a:r>
            <a:r>
              <a:rPr lang="ru-RU" sz="3400" dirty="0" smtClean="0"/>
              <a:t>повышать грамотность родителей в вопросах правильного питания детей.</a:t>
            </a:r>
          </a:p>
          <a:p>
            <a:pPr>
              <a:buNone/>
            </a:pPr>
            <a:endParaRPr lang="ru-RU" sz="3400" dirty="0" smtClean="0"/>
          </a:p>
          <a:p>
            <a:pPr lvl="0"/>
            <a:r>
              <a:rPr lang="ru-RU" sz="3400" dirty="0" smtClean="0"/>
              <a:t>Анкетирование: «Здоровое    питание – здоровый ребёнок»</a:t>
            </a:r>
          </a:p>
          <a:p>
            <a:pPr lvl="0"/>
            <a:r>
              <a:rPr lang="ru-RU" sz="3400" dirty="0" smtClean="0"/>
              <a:t>Оформление стенда для родителей: «Питание – дело серьезное».</a:t>
            </a:r>
          </a:p>
          <a:p>
            <a:pPr lvl="0"/>
            <a:r>
              <a:rPr lang="ru-RU" sz="3400" dirty="0" smtClean="0"/>
              <a:t>Изготовление папки-передвижки «Как приучить ребёнка есть овощи и фрукты.</a:t>
            </a:r>
          </a:p>
          <a:p>
            <a:pPr lvl="0"/>
            <a:r>
              <a:rPr lang="ru-RU" sz="3400" dirty="0" smtClean="0"/>
              <a:t>Домашнее задание: дети вместе с родителями подбирают «полезные рецепты», творческие работы «Витаминная семейка»</a:t>
            </a:r>
          </a:p>
          <a:p>
            <a:pPr>
              <a:buNone/>
            </a:pPr>
            <a:endParaRPr lang="ru-RU" sz="3400" dirty="0"/>
          </a:p>
        </p:txBody>
      </p:sp>
    </p:spTree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Реализация проекта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 </a:t>
            </a:r>
            <a:endParaRPr lang="ru-RU" sz="3600" dirty="0"/>
          </a:p>
        </p:txBody>
      </p:sp>
      <p:pic>
        <p:nvPicPr>
          <p:cNvPr id="6" name="Рисунок 5" descr="D:\питание\20191203_092426.jpg"/>
          <p:cNvPicPr/>
          <p:nvPr/>
        </p:nvPicPr>
        <p:blipFill>
          <a:blip r:embed="rId2" cstate="print"/>
          <a:srcRect r="22249"/>
          <a:stretch>
            <a:fillRect/>
          </a:stretch>
        </p:blipFill>
        <p:spPr bwMode="auto">
          <a:xfrm rot="4568687">
            <a:off x="797626" y="2096836"/>
            <a:ext cx="2424856" cy="1902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питание\20191203_093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71807">
            <a:off x="5485276" y="2013023"/>
            <a:ext cx="2478123" cy="1858591"/>
          </a:xfrm>
          <a:prstGeom prst="rect">
            <a:avLst/>
          </a:prstGeom>
          <a:noFill/>
        </p:spPr>
      </p:pic>
      <p:pic>
        <p:nvPicPr>
          <p:cNvPr id="11" name="Рисунок 10" descr="C:\Users\росинка\AppData\Local\Microsoft\Windows\Temporary Internet Files\Content.Word\IMG_20191203_09463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4286256"/>
            <a:ext cx="178595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росинка\AppData\Local\Microsoft\Windows\Temporary Internet Files\Content.Word\IMG-8ae2d7d9956c08770a48cd9ad5c4a825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79065">
            <a:off x="6406652" y="414399"/>
            <a:ext cx="2055178" cy="2901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росинка\AppData\Local\Microsoft\Windows\Temporary Internet Files\Content.Word\IMG-bcb63059df7113f587dbf61f47c9ba8e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571876"/>
            <a:ext cx="2004414" cy="300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росинка\AppData\Local\Microsoft\Windows\Temporary Internet Files\Content.Word\IMG-2fb4f79bb546a778928890579d29946f-V.JPG"/>
          <p:cNvPicPr/>
          <p:nvPr/>
        </p:nvPicPr>
        <p:blipFill>
          <a:blip r:embed="rId4" cstate="print"/>
          <a:srcRect b="14285"/>
          <a:stretch>
            <a:fillRect/>
          </a:stretch>
        </p:blipFill>
        <p:spPr bwMode="auto">
          <a:xfrm>
            <a:off x="2000232" y="3714752"/>
            <a:ext cx="200026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росинка\AppData\Local\Microsoft\Windows\Temporary Internet Files\Content.Word\IMG-d338c57927031c37d490e8b6ea5945ab-V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571480"/>
            <a:ext cx="350046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питание\20191203_1055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500297" y="1714489"/>
            <a:ext cx="371477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питание\20191203_105129.jpg"/>
          <p:cNvPicPr/>
          <p:nvPr/>
        </p:nvPicPr>
        <p:blipFill>
          <a:blip r:embed="rId3" cstate="print"/>
          <a:srcRect r="10694"/>
          <a:stretch>
            <a:fillRect/>
          </a:stretch>
        </p:blipFill>
        <p:spPr bwMode="auto">
          <a:xfrm rot="5400000">
            <a:off x="142844" y="642918"/>
            <a:ext cx="221457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питание\20191203_105056.jpg"/>
          <p:cNvPicPr/>
          <p:nvPr/>
        </p:nvPicPr>
        <p:blipFill>
          <a:blip r:embed="rId4" cstate="print"/>
          <a:srcRect r="15254"/>
          <a:stretch>
            <a:fillRect/>
          </a:stretch>
        </p:blipFill>
        <p:spPr bwMode="auto">
          <a:xfrm rot="5400000">
            <a:off x="6239358" y="690072"/>
            <a:ext cx="2286017" cy="1905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питание\20191203_10515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357157" y="4000505"/>
            <a:ext cx="2071703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питание\20191203_12013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6286512" y="4071942"/>
            <a:ext cx="242889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питание\20191203_0946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531389" y="3540917"/>
            <a:ext cx="208122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питание\20191203_09485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42910" y="3571876"/>
            <a:ext cx="200026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питание\20191203_0950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107918" y="3750470"/>
            <a:ext cx="221457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питание\20191203_09474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1428728" y="785794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питание\20191203_10250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4929190" y="857232"/>
            <a:ext cx="2428894" cy="18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питание\20191203_1614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883877">
            <a:off x="1694002" y="804888"/>
            <a:ext cx="2654667" cy="2033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питание\20191203_1629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55856">
            <a:off x="4878998" y="1006808"/>
            <a:ext cx="2622196" cy="1837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питание\20191203_16165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4857752" y="3857628"/>
            <a:ext cx="264320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питание\20191203_16265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928662" y="3857628"/>
            <a:ext cx="28575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питание\20191203_16561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786313" y="642918"/>
            <a:ext cx="261938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питание\20191203_0827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214414" y="642918"/>
            <a:ext cx="264320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питание\20191203_17101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3000364" y="3571876"/>
            <a:ext cx="2786083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Образовательная область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познание;</a:t>
            </a:r>
            <a:br>
              <a:rPr lang="ru-RU" sz="2400" dirty="0" smtClean="0"/>
            </a:br>
            <a:r>
              <a:rPr lang="ru-RU" sz="2400" dirty="0" smtClean="0"/>
              <a:t>интеграция: социально - коммуникативное, речевое и художественно-эстетическое развитие</a:t>
            </a:r>
          </a:p>
          <a:p>
            <a:pPr>
              <a:buNone/>
            </a:pPr>
            <a:r>
              <a:rPr lang="ru-RU" sz="2400" b="1" dirty="0" smtClean="0"/>
              <a:t>                                       Участники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214686"/>
            <a:ext cx="6143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Воспитанники  подготовительной группы, родители, воспитатели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                               Тип проекта</a:t>
            </a:r>
          </a:p>
          <a:p>
            <a:pPr>
              <a:buNone/>
            </a:pPr>
            <a:endParaRPr lang="ru-RU" sz="2400" b="1" dirty="0" smtClean="0"/>
          </a:p>
          <a:p>
            <a:pPr lvl="0"/>
            <a:r>
              <a:rPr lang="ru-RU" sz="2400" dirty="0" smtClean="0"/>
              <a:t>Информационно-исследовательский</a:t>
            </a:r>
          </a:p>
        </p:txBody>
      </p:sp>
    </p:spTree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Цель </a:t>
            </a:r>
            <a:r>
              <a:rPr lang="ru-RU" sz="3100" b="1" dirty="0" smtClean="0"/>
              <a:t>: </a:t>
            </a:r>
            <a:br>
              <a:rPr lang="ru-RU" sz="3100" b="1" dirty="0" smtClean="0"/>
            </a:br>
            <a:r>
              <a:rPr lang="ru-RU" sz="3100" dirty="0" smtClean="0"/>
              <a:t>Узнать о влиянии вредных привычек и полезных продуктов на здоровье человека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100" b="1" dirty="0" smtClean="0"/>
              <a:t>                                    Задачи: </a:t>
            </a:r>
          </a:p>
          <a:p>
            <a:pPr lvl="0"/>
            <a:r>
              <a:rPr lang="ru-RU" dirty="0" smtClean="0"/>
              <a:t>Закрепить представления детей о том, какие продукты вредны для нашего организма.</a:t>
            </a:r>
          </a:p>
          <a:p>
            <a:pPr lvl="0"/>
            <a:r>
              <a:rPr lang="ru-RU" dirty="0" smtClean="0"/>
              <a:t>Показать детям через практическую деятельность, какой вред для здоровья человека приносит «Кока-кола» и чипсы.</a:t>
            </a:r>
          </a:p>
          <a:p>
            <a:pPr lvl="0"/>
            <a:r>
              <a:rPr lang="ru-RU" dirty="0" smtClean="0"/>
              <a:t>Формировать понимание необходимости заботиться о своем здоровье, беречь его, учиться быть здоровым</a:t>
            </a:r>
            <a:r>
              <a:rPr lang="ru-RU" b="1" dirty="0" smtClean="0"/>
              <a:t>.</a:t>
            </a:r>
            <a:endParaRPr lang="ru-RU" dirty="0" smtClean="0"/>
          </a:p>
          <a:p>
            <a:pPr lvl="0"/>
            <a:r>
              <a:rPr lang="ru-RU" dirty="0" smtClean="0"/>
              <a:t>Вызвать интерес к самостоятельному приготовлению полезных блюд из овощей и фруктов.</a:t>
            </a:r>
          </a:p>
          <a:p>
            <a:r>
              <a:rPr lang="ru-RU" dirty="0" smtClean="0"/>
              <a:t>Способствовать формированию полезных пищевых привычек.</a:t>
            </a:r>
            <a:endParaRPr lang="ru-RU" dirty="0"/>
          </a:p>
        </p:txBody>
      </p:sp>
    </p:spTree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186766" cy="548324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             Продукт проекта:</a:t>
            </a:r>
          </a:p>
          <a:p>
            <a:pPr>
              <a:buNone/>
            </a:pPr>
            <a:r>
              <a:rPr lang="ru-RU" b="1" dirty="0" smtClean="0"/>
              <a:t>Создание коллажа</a:t>
            </a:r>
          </a:p>
          <a:p>
            <a:pPr>
              <a:buNone/>
            </a:pPr>
            <a:r>
              <a:rPr lang="ru-RU" b="1" dirty="0" smtClean="0"/>
              <a:t>Плакаты</a:t>
            </a:r>
          </a:p>
          <a:p>
            <a:pPr>
              <a:buNone/>
            </a:pPr>
            <a:r>
              <a:rPr lang="ru-RU" b="1" dirty="0" smtClean="0"/>
              <a:t>Творческие работы детей</a:t>
            </a:r>
          </a:p>
          <a:p>
            <a:pPr>
              <a:buNone/>
            </a:pPr>
            <a:r>
              <a:rPr lang="ru-RU" b="1" dirty="0" smtClean="0"/>
              <a:t>Материал по здоровому питанию</a:t>
            </a:r>
          </a:p>
        </p:txBody>
      </p:sp>
    </p:spTree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Актуальность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857232"/>
            <a:ext cx="6329378" cy="526893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С экранов телевизоров, рекламных проспектов на нас смотрят яркие, красочные и очень вкусные продукты. Попробовав раз, мы иногда с трудом можем отказаться от шипучей холодной «Кока-колы», батончика «Сникерса». А еще нередко становимся свидетелями душераздирающих сцен у прилавка между родителями и малышами, когда те требуют купить ту или иную вкуснятину. И больные зубы - это лишь капля тех проблем со здоровьем, с которыми столкнешься, если не научиться говорить «нет» вредным, но таким желанным продуктам.</a:t>
            </a:r>
          </a:p>
          <a:p>
            <a:endParaRPr lang="ru-RU" dirty="0"/>
          </a:p>
        </p:txBody>
      </p:sp>
      <p:pic>
        <p:nvPicPr>
          <p:cNvPr id="4" name="Picture 4" descr="http://img.allodocteurs.fr/upload/article/7512-soda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000504"/>
            <a:ext cx="1458356" cy="1730252"/>
          </a:xfrm>
          <a:prstGeom prst="rect">
            <a:avLst/>
          </a:prstGeom>
          <a:noFill/>
        </p:spPr>
      </p:pic>
      <p:pic>
        <p:nvPicPr>
          <p:cNvPr id="5" name="Picture 2" descr="http://www.foodstore24.ru/img/p/28-75-thickb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57388" cy="22701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/>
          <a:lstStyle/>
          <a:p>
            <a:r>
              <a:rPr lang="ru-RU" b="1" dirty="0" smtClean="0"/>
              <a:t>Проблема:</a:t>
            </a:r>
            <a:r>
              <a:rPr lang="ru-RU" dirty="0" smtClean="0"/>
              <a:t> Детям больше нравятся те продукты, которые вредны для здоровья, а от действительно полезных продуктов они чаще всего отказываются.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/>
              <a:t>Гипотеза: </a:t>
            </a:r>
            <a:r>
              <a:rPr lang="ru-RU" dirty="0" smtClean="0"/>
              <a:t>Мы предполагаем, что вредят нашему здоровью: кока-кола; чипсы; леденцы; жевательные резинки.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Содержание работы по проекту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Беседы</a:t>
            </a:r>
            <a:endParaRPr lang="ru-RU" dirty="0" smtClean="0"/>
          </a:p>
          <a:p>
            <a:r>
              <a:rPr lang="ru-RU" dirty="0" smtClean="0"/>
              <a:t>«Даёт силы нам всегда витаминная еда»</a:t>
            </a:r>
          </a:p>
          <a:p>
            <a:r>
              <a:rPr lang="ru-RU" dirty="0" smtClean="0"/>
              <a:t>«Поговорим о правильном питании»</a:t>
            </a:r>
          </a:p>
          <a:p>
            <a:pPr>
              <a:buNone/>
            </a:pPr>
            <a:r>
              <a:rPr lang="ru-RU" b="1" dirty="0" smtClean="0"/>
              <a:t> Обсуждение проблемных ситуаций</a:t>
            </a:r>
            <a:endParaRPr lang="ru-RU" dirty="0" smtClean="0"/>
          </a:p>
          <a:p>
            <a:r>
              <a:rPr lang="ru-RU" dirty="0" smtClean="0"/>
              <a:t>- «Что будет если питаться только сладкими продуктами?»</a:t>
            </a:r>
            <a:br>
              <a:rPr lang="ru-RU" dirty="0" smtClean="0"/>
            </a:br>
            <a:r>
              <a:rPr lang="ru-RU" dirty="0" smtClean="0"/>
              <a:t>- «Как помочь другу правильно выбрать продукты питания в магазине» </a:t>
            </a:r>
            <a:endParaRPr lang="ru-RU" dirty="0"/>
          </a:p>
        </p:txBody>
      </p:sp>
    </p:spTree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План реализации проекта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Непрерывная образовательная  деятельность на темы:</a:t>
            </a:r>
            <a:endParaRPr lang="ru-RU" sz="2400" dirty="0" smtClean="0"/>
          </a:p>
          <a:p>
            <a:r>
              <a:rPr lang="ru-RU" sz="2400" dirty="0" smtClean="0"/>
              <a:t> «Где прячется здоровье»</a:t>
            </a:r>
          </a:p>
          <a:p>
            <a:r>
              <a:rPr lang="ru-RU" sz="2400" dirty="0" smtClean="0"/>
              <a:t>«О вредных и полезных продуктах»</a:t>
            </a:r>
          </a:p>
          <a:p>
            <a:pPr>
              <a:buNone/>
            </a:pPr>
            <a:r>
              <a:rPr lang="ru-RU" sz="2400" b="1" dirty="0" smtClean="0"/>
              <a:t> Художественно-творческая деятельность</a:t>
            </a:r>
            <a:endParaRPr lang="ru-RU" sz="2400" dirty="0" smtClean="0"/>
          </a:p>
          <a:p>
            <a:r>
              <a:rPr lang="ru-RU" sz="2400" dirty="0" smtClean="0"/>
              <a:t>Лепка «Вкусная сказка». </a:t>
            </a:r>
          </a:p>
          <a:p>
            <a:r>
              <a:rPr lang="ru-RU" sz="2400" dirty="0" smtClean="0"/>
              <a:t>Рисование «Витамины для здоровья»</a:t>
            </a:r>
          </a:p>
          <a:p>
            <a:pPr>
              <a:buNone/>
            </a:pPr>
            <a:r>
              <a:rPr lang="ru-RU" sz="2400" b="1" dirty="0" smtClean="0"/>
              <a:t> Дидактические игры</a:t>
            </a:r>
            <a:endParaRPr lang="ru-RU" sz="2400" dirty="0" smtClean="0"/>
          </a:p>
          <a:p>
            <a:r>
              <a:rPr lang="ru-RU" sz="2400" dirty="0" smtClean="0"/>
              <a:t>«Хорошо или плохо»</a:t>
            </a:r>
            <a:br>
              <a:rPr lang="ru-RU" sz="2400" dirty="0" smtClean="0"/>
            </a:br>
            <a:r>
              <a:rPr lang="ru-RU" sz="2400" dirty="0" smtClean="0"/>
              <a:t>«Угадай на ощупь»</a:t>
            </a:r>
            <a:br>
              <a:rPr lang="ru-RU" sz="2400" dirty="0" smtClean="0"/>
            </a:br>
            <a:r>
              <a:rPr lang="ru-RU" sz="2400" dirty="0" smtClean="0"/>
              <a:t>«Это можно или нет»</a:t>
            </a:r>
            <a:br>
              <a:rPr lang="ru-RU" sz="2400" dirty="0" smtClean="0"/>
            </a:br>
            <a:r>
              <a:rPr lang="ru-RU" sz="2400" dirty="0" smtClean="0"/>
              <a:t>«Что вредно и что полезно»</a:t>
            </a:r>
            <a:endParaRPr lang="ru-RU" sz="2400" dirty="0"/>
          </a:p>
        </p:txBody>
      </p:sp>
    </p:spTree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115328" cy="576899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/>
              <a:t>  Художественная литература</a:t>
            </a:r>
            <a:endParaRPr lang="ru-RU" sz="2400" dirty="0" smtClean="0"/>
          </a:p>
          <a:p>
            <a:r>
              <a:rPr lang="ru-RU" sz="2400" dirty="0" smtClean="0"/>
              <a:t>З.Александровна «Большая ложка»</a:t>
            </a:r>
            <a:br>
              <a:rPr lang="ru-RU" sz="2400" dirty="0" smtClean="0"/>
            </a:br>
            <a:r>
              <a:rPr lang="ru-RU" sz="2400" dirty="0" smtClean="0"/>
              <a:t>Э.Успенский «Дети, которые плохо едят в детском саду»</a:t>
            </a:r>
            <a:br>
              <a:rPr lang="ru-RU" sz="2400" dirty="0" smtClean="0"/>
            </a:br>
            <a:r>
              <a:rPr lang="ru-RU" sz="2400" dirty="0" err="1" smtClean="0"/>
              <a:t>Р.Ротенберг</a:t>
            </a:r>
            <a:r>
              <a:rPr lang="ru-RU" sz="2400" dirty="0" smtClean="0"/>
              <a:t> «Расти здоровыми»</a:t>
            </a:r>
          </a:p>
          <a:p>
            <a:r>
              <a:rPr lang="ru-RU" sz="2400" b="1" dirty="0" smtClean="0"/>
              <a:t>Просмотр видеофильмов, мультфильмов</a:t>
            </a:r>
            <a:endParaRPr lang="ru-RU" sz="2400" dirty="0" smtClean="0"/>
          </a:p>
          <a:p>
            <a:pPr lvl="0"/>
            <a:r>
              <a:rPr lang="ru-RU" sz="2400" dirty="0" smtClean="0"/>
              <a:t>«Приключение Вани и Тани в стране продуктов»</a:t>
            </a:r>
          </a:p>
          <a:p>
            <a:pPr lvl="0"/>
            <a:r>
              <a:rPr lang="ru-RU" sz="2400" dirty="0" smtClean="0"/>
              <a:t>О правилах питания детей</a:t>
            </a:r>
          </a:p>
          <a:p>
            <a:r>
              <a:rPr lang="ru-RU" sz="2400" dirty="0" smtClean="0"/>
              <a:t>Пчёлка </a:t>
            </a:r>
            <a:r>
              <a:rPr lang="ru-RU" sz="2400" dirty="0" err="1" smtClean="0"/>
              <a:t>Умняша</a:t>
            </a:r>
            <a:r>
              <a:rPr lang="ru-RU" sz="2400" dirty="0" smtClean="0"/>
              <a:t> «О полезных и вредных продуктах»</a:t>
            </a:r>
          </a:p>
          <a:p>
            <a:pPr>
              <a:buNone/>
            </a:pPr>
            <a:r>
              <a:rPr lang="ru-RU" sz="2400" b="1" dirty="0" smtClean="0"/>
              <a:t>  Продуктивная деятельность</a:t>
            </a:r>
            <a:endParaRPr lang="ru-RU" sz="2400" dirty="0" smtClean="0"/>
          </a:p>
          <a:p>
            <a:r>
              <a:rPr lang="ru-RU" sz="2400" dirty="0" smtClean="0"/>
              <a:t>- Создание папок</a:t>
            </a:r>
            <a:br>
              <a:rPr lang="ru-RU" sz="2400" dirty="0" smtClean="0"/>
            </a:br>
            <a:r>
              <a:rPr lang="ru-RU" sz="2400" dirty="0" smtClean="0"/>
              <a:t>- Приготовление витаминного салата</a:t>
            </a:r>
          </a:p>
          <a:p>
            <a:pPr>
              <a:buNone/>
            </a:pPr>
            <a:r>
              <a:rPr lang="ru-RU" sz="2400" b="1" dirty="0" smtClean="0"/>
              <a:t>  Опыты и эксперименты</a:t>
            </a:r>
            <a:endParaRPr lang="ru-RU" sz="2400" dirty="0" smtClean="0"/>
          </a:p>
          <a:p>
            <a:r>
              <a:rPr lang="ru-RU" sz="2400" dirty="0" smtClean="0"/>
              <a:t>-Влияние «Кока-колы» на предметы и продукты»</a:t>
            </a:r>
            <a:br>
              <a:rPr lang="ru-RU" sz="2400" dirty="0" smtClean="0"/>
            </a:br>
            <a:r>
              <a:rPr lang="ru-RU" sz="2400" dirty="0" smtClean="0"/>
              <a:t>- «Полезны ли чипсы?»</a:t>
            </a:r>
            <a:br>
              <a:rPr lang="ru-RU" sz="2400" dirty="0" smtClean="0"/>
            </a:b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173</Words>
  <Application>Microsoft Office PowerPoint</Application>
  <PresentationFormat>Экран (4:3)</PresentationFormat>
  <Paragraphs>67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Исследовательский проект: «Правильное питание – залог здоровья»  </vt:lpstr>
      <vt:lpstr>Образовательная область</vt:lpstr>
      <vt:lpstr>Цель :  Узнать о влиянии вредных привычек и полезных продуктов на здоровье человека</vt:lpstr>
      <vt:lpstr>Слайд 4</vt:lpstr>
      <vt:lpstr>Актуальность проекта </vt:lpstr>
      <vt:lpstr>Слайд 6</vt:lpstr>
      <vt:lpstr>Содержание работы по проекту</vt:lpstr>
      <vt:lpstr>План реализации проекта</vt:lpstr>
      <vt:lpstr>Слайд 9</vt:lpstr>
      <vt:lpstr>Слайд 10</vt:lpstr>
      <vt:lpstr>Реализация проекта  </vt:lpstr>
      <vt:lpstr>Слайд 12</vt:lpstr>
      <vt:lpstr>Слайд 13</vt:lpstr>
      <vt:lpstr>Слайд 14</vt:lpstr>
      <vt:lpstr>Слайд 15</vt:lpstr>
      <vt:lpstr>Слайд 16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Здоровое питание дошкольников</dc:title>
  <dc:creator>User</dc:creator>
  <cp:lastModifiedBy>Компьюниум</cp:lastModifiedBy>
  <cp:revision>304</cp:revision>
  <dcterms:created xsi:type="dcterms:W3CDTF">2012-05-13T04:57:04Z</dcterms:created>
  <dcterms:modified xsi:type="dcterms:W3CDTF">2022-11-06T09:14:22Z</dcterms:modified>
</cp:coreProperties>
</file>