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Известная и неизвестная Африка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К уроку в 7 классе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Ещё  попытайтесь определить названия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Этот мыс назван португальцами. Португальское </a:t>
            </a:r>
            <a:r>
              <a:rPr lang="en-US" dirty="0" err="1" smtClean="0"/>
              <a:t>agulha</a:t>
            </a:r>
            <a:r>
              <a:rPr lang="ru-RU" dirty="0" smtClean="0"/>
              <a:t> обозначает острый предмет, который использовался в компасе. Португальцы считали, что наблюдали магнитную аномалию.</a:t>
            </a:r>
          </a:p>
          <a:p>
            <a:r>
              <a:rPr lang="ru-RU" dirty="0" smtClean="0"/>
              <a:t>Государство на западе Африки, протянувшееся узкой извилистой полосой вдоль течения одноимённой реки. Название столицы этого государства было зафиксировано португальцами. На вопрос: «Что вы делаете?» аборигены на своём языке ответили: «Плетём циновки»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Золотой берег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 прошлом английская колония. Столица получила название от наименования племени </a:t>
            </a:r>
            <a:r>
              <a:rPr lang="ru-RU" i="1" dirty="0" err="1" smtClean="0"/>
              <a:t>нкран</a:t>
            </a:r>
            <a:r>
              <a:rPr lang="ru-RU" i="1" dirty="0" smtClean="0"/>
              <a:t> – </a:t>
            </a:r>
            <a:r>
              <a:rPr lang="ru-RU" dirty="0" smtClean="0"/>
              <a:t>«Чёрный муравей», связанное с тотемом племени.</a:t>
            </a:r>
          </a:p>
          <a:p>
            <a:r>
              <a:rPr lang="ru-RU" dirty="0" smtClean="0"/>
              <a:t>Государство, названо по горе. Название объясняется из местных языков как «гора» или «белая гора». Последнее связывают с наличием на ней вечных снегов и ледников.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Национальный парк в Уганде</a:t>
            </a:r>
            <a:endParaRPr lang="ru-RU" dirty="0"/>
          </a:p>
        </p:txBody>
      </p:sp>
      <p:pic>
        <p:nvPicPr>
          <p:cNvPr id="1026" name="Picture 2" descr="Горы Рувензори FP.jpg 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498186"/>
            <a:ext cx="5786478" cy="3859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Национальный парк в Малави</a:t>
            </a:r>
            <a:endParaRPr lang="ru-RU" dirty="0"/>
          </a:p>
        </p:txBody>
      </p:sp>
      <p:pic>
        <p:nvPicPr>
          <p:cNvPr id="25602" name="Picture 2" descr="https://express-novosti.ru/images/images/60cebf709d36c7.7810145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7528" y="1646238"/>
            <a:ext cx="6788943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Национальный парк Алжира</a:t>
            </a:r>
            <a:endParaRPr lang="ru-RU" dirty="0"/>
          </a:p>
        </p:txBody>
      </p:sp>
      <p:pic>
        <p:nvPicPr>
          <p:cNvPr id="26630" name="Picture 6" descr="https://im3.turbina.ru/photos.4/1/5/0/1/9/3091051/big.photo/Neveroyatnye-peyzazhi-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7046" y="1646238"/>
            <a:ext cx="7849907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Форты и замки в Гане </a:t>
            </a:r>
            <a:endParaRPr lang="ru-RU" dirty="0"/>
          </a:p>
        </p:txBody>
      </p:sp>
      <p:pic>
        <p:nvPicPr>
          <p:cNvPr id="27650" name="Picture 2" descr="https://www.tripsavvy.com/thmb/cMUF-qndNgdLzmyQUPeAg3LrN40=/2153x1393/filters:fill(auto,1)/GettyImages-lpi19688_5-5a4c0dde482c5200365b898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4370" y="1646238"/>
            <a:ext cx="6995259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Родина человечества</a:t>
            </a:r>
            <a:endParaRPr lang="ru-RU" dirty="0"/>
          </a:p>
        </p:txBody>
      </p:sp>
      <p:pic>
        <p:nvPicPr>
          <p:cNvPr id="28674" name="Picture 2" descr="https://ds04.infourok.ru/uploads/ex/0520/000fa907-604ea8e1/img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394744"/>
            <a:ext cx="4038600" cy="3028950"/>
          </a:xfrm>
          <a:prstGeom prst="rect">
            <a:avLst/>
          </a:prstGeom>
          <a:noFill/>
        </p:spPr>
      </p:pic>
      <p:pic>
        <p:nvPicPr>
          <p:cNvPr id="28676" name="Picture 4" descr="https://ds05.infourok.ru/uploads/ex/02b5/000b12bc-1a7ba025/img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394744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Памятник Пушкину в Эфиопии</a:t>
            </a:r>
            <a:endParaRPr lang="ru-RU" dirty="0"/>
          </a:p>
        </p:txBody>
      </p:sp>
      <p:pic>
        <p:nvPicPr>
          <p:cNvPr id="4" name="Содержимое 3" descr="&amp;Pcy;&amp;acy;&amp;mcy;&amp;yacy;&amp;tcy;&amp;ncy;&amp;icy;&amp;kcy; &amp;Pcy;&amp;ucy;&amp;shcy;&amp;kcy;&amp;icy;&amp;ncy;&amp;ucy; - &amp;Ecy;&amp;fcy;&amp;icy;&amp;ocy;&amp;pcy;&amp;icy;&amp;yacy;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76218" y="1646238"/>
            <a:ext cx="339156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68659" y="1646238"/>
            <a:ext cx="660668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Задачи урока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Применить полученные знания при выполнении заданий, ответов на вопросы</a:t>
            </a:r>
          </a:p>
          <a:p>
            <a:r>
              <a:rPr lang="ru-RU" dirty="0" smtClean="0"/>
              <a:t>Работать с картой, наглядной информацией, применять их при выполнении заданий</a:t>
            </a:r>
          </a:p>
          <a:p>
            <a:r>
              <a:rPr lang="ru-RU" dirty="0" smtClean="0"/>
              <a:t>Уметь выслушать мнения одноклассников</a:t>
            </a:r>
          </a:p>
          <a:p>
            <a:r>
              <a:rPr lang="ru-RU" dirty="0" smtClean="0"/>
              <a:t>Уважать точку зрения других</a:t>
            </a:r>
          </a:p>
          <a:p>
            <a:r>
              <a:rPr lang="ru-RU" dirty="0" smtClean="0"/>
              <a:t>Уметь работать в паре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Для чего нужно знать Африку?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Что интересного есть в странах Африки?</a:t>
            </a:r>
          </a:p>
          <a:p>
            <a:r>
              <a:rPr lang="ru-RU" dirty="0" smtClean="0"/>
              <a:t>Почему туда ездят много туристов?</a:t>
            </a:r>
          </a:p>
          <a:p>
            <a:r>
              <a:rPr lang="ru-RU" dirty="0" smtClean="0"/>
              <a:t>А что ещё вы хотите узнать об Африке?</a:t>
            </a:r>
          </a:p>
          <a:p>
            <a:r>
              <a:rPr lang="ru-RU" dirty="0" smtClean="0"/>
              <a:t>Что связывает Россию с Африкой, её странами?</a:t>
            </a:r>
          </a:p>
          <a:p>
            <a:r>
              <a:rPr lang="ru-RU" dirty="0" smtClean="0"/>
              <a:t>А жизнь хороша тем, что можно путешествовать.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Интерес русских к Африке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Оглушённая морем и топотом,</a:t>
            </a:r>
          </a:p>
          <a:p>
            <a:r>
              <a:rPr lang="ru-RU" dirty="0" smtClean="0"/>
              <a:t>Облачённая в пламя и дымы, </a:t>
            </a:r>
          </a:p>
          <a:p>
            <a:r>
              <a:rPr lang="ru-RU" dirty="0" smtClean="0"/>
              <a:t>О тебе, моя Африка, шёпотом</a:t>
            </a:r>
          </a:p>
          <a:p>
            <a:r>
              <a:rPr lang="ru-RU" dirty="0" smtClean="0"/>
              <a:t>В небесах говорят Серафимы.</a:t>
            </a:r>
          </a:p>
          <a:p>
            <a:r>
              <a:rPr lang="ru-RU" dirty="0" smtClean="0"/>
              <a:t>Про деянья свои и фантазии, </a:t>
            </a:r>
          </a:p>
          <a:p>
            <a:r>
              <a:rPr lang="ru-RU" dirty="0" smtClean="0"/>
              <a:t>Про звериную душу послушай,</a:t>
            </a:r>
          </a:p>
          <a:p>
            <a:r>
              <a:rPr lang="ru-RU" dirty="0" smtClean="0"/>
              <a:t>Ты, на дереве древнем Евразии</a:t>
            </a:r>
          </a:p>
          <a:p>
            <a:r>
              <a:rPr lang="ru-RU" dirty="0" smtClean="0"/>
              <a:t>Исполинской висящая грушей.</a:t>
            </a:r>
          </a:p>
          <a:p>
            <a:pPr>
              <a:buNone/>
            </a:pPr>
            <a:r>
              <a:rPr lang="ru-RU" dirty="0" smtClean="0"/>
              <a:t>                                             Николай Гумилёв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Русский исследователь Африки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Василий Васильевич Юнкер. </a:t>
            </a:r>
          </a:p>
          <a:p>
            <a:r>
              <a:rPr lang="ru-RU" dirty="0" smtClean="0"/>
              <a:t>Исследовал территории на водоразделе Конго и Нила.</a:t>
            </a:r>
          </a:p>
          <a:p>
            <a:r>
              <a:rPr lang="ru-RU" dirty="0" smtClean="0"/>
              <a:t>Составлял карты и планы территорий</a:t>
            </a:r>
          </a:p>
          <a:p>
            <a:r>
              <a:rPr lang="ru-RU" dirty="0" smtClean="0"/>
              <a:t>Собрал богатые коллекции</a:t>
            </a:r>
            <a:endParaRPr lang="ru-RU" dirty="0"/>
          </a:p>
        </p:txBody>
      </p:sp>
      <p:pic>
        <p:nvPicPr>
          <p:cNvPr id="5" name="Содержимое 4" descr="английский исследователь африки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29190" y="1857364"/>
            <a:ext cx="3214710" cy="42148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Исследования в Африке</a:t>
            </a:r>
            <a:endParaRPr lang="ru-RU" dirty="0"/>
          </a:p>
        </p:txBody>
      </p:sp>
      <p:pic>
        <p:nvPicPr>
          <p:cNvPr id="5" name="Содержимое 4" descr="исследователи африки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000240"/>
            <a:ext cx="4038600" cy="3643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5" descr="русские исследователи африки "/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928802"/>
            <a:ext cx="2214577" cy="32147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Топонимика – наука о географических названиях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r"/>
            <a:r>
              <a:rPr lang="ru-RU" dirty="0" smtClean="0"/>
              <a:t>Нет сомнения, что учение географии приобрело бы несравненно более смысла и интереса, если бы встречающиеся в ней места и урочища были по мере возможности объясняемы и переводимы. Я.К.Грот</a:t>
            </a:r>
          </a:p>
          <a:p>
            <a:r>
              <a:rPr lang="ru-RU" dirty="0" smtClean="0"/>
              <a:t>Можно ли представить нашу жизнь без географических названий?</a:t>
            </a:r>
          </a:p>
          <a:p>
            <a:r>
              <a:rPr lang="ru-RU" dirty="0" smtClean="0"/>
              <a:t>Многие названия давались путешественниками, местными жителями.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Постигаем тайны названий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 переводе с </a:t>
            </a:r>
            <a:r>
              <a:rPr lang="ru-RU" dirty="0" err="1" smtClean="0"/>
              <a:t>амхарского</a:t>
            </a:r>
            <a:r>
              <a:rPr lang="ru-RU" dirty="0" smtClean="0"/>
              <a:t> языка название города обозначает «новый цветок». Сейчас это столица государства.</a:t>
            </a:r>
          </a:p>
          <a:p>
            <a:r>
              <a:rPr lang="ru-RU" dirty="0" smtClean="0"/>
              <a:t>На языке африкаанс обозначает «ветреная долина». Город является столицей одной из южноафриканских стран.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Попробуем определить объекты.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Это пролив соединяющий 2 моря Индийского океана. По-арабски означает «врата слёз», отражающие трудные навигационные условия пролива.</a:t>
            </a:r>
          </a:p>
          <a:p>
            <a:r>
              <a:rPr lang="ru-RU" dirty="0" smtClean="0"/>
              <a:t>Республика в Восточной Африке. Название происходит от одного из языков семьи банту, обозначает «земля народа </a:t>
            </a:r>
            <a:r>
              <a:rPr lang="ru-RU" dirty="0" err="1" smtClean="0"/>
              <a:t>рунди</a:t>
            </a:r>
            <a:r>
              <a:rPr lang="ru-RU" dirty="0" smtClean="0"/>
              <a:t>», приставка служит для определения территории этноса.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481</TotalTime>
  <Words>458</Words>
  <PresentationFormat>Экран (4:3)</PresentationFormat>
  <Paragraphs>53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Литейная</vt:lpstr>
      <vt:lpstr>Известная и неизвестная Африка</vt:lpstr>
      <vt:lpstr>Задачи урока </vt:lpstr>
      <vt:lpstr>Для чего нужно знать Африку?</vt:lpstr>
      <vt:lpstr>Интерес русских к Африке</vt:lpstr>
      <vt:lpstr>Русский исследователь Африки</vt:lpstr>
      <vt:lpstr>Исследования в Африке</vt:lpstr>
      <vt:lpstr>Топонимика – наука о географических названиях</vt:lpstr>
      <vt:lpstr>Постигаем тайны названий</vt:lpstr>
      <vt:lpstr>Попробуем определить объекты.</vt:lpstr>
      <vt:lpstr>Ещё  попытайтесь определить названия</vt:lpstr>
      <vt:lpstr>Золотой берег</vt:lpstr>
      <vt:lpstr>Национальный парк в Уганде</vt:lpstr>
      <vt:lpstr>Национальный парк в Малави</vt:lpstr>
      <vt:lpstr>Национальный парк Алжира</vt:lpstr>
      <vt:lpstr>Форты и замки в Гане </vt:lpstr>
      <vt:lpstr>Родина человечества</vt:lpstr>
      <vt:lpstr>Памятник Пушкину в Эфиопии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Известная и неизвестная Африка</dc:title>
  <dc:creator>eygenia vasileva</dc:creator>
  <cp:lastModifiedBy>eygenia vasileva</cp:lastModifiedBy>
  <cp:revision>36</cp:revision>
  <dcterms:created xsi:type="dcterms:W3CDTF">2022-01-17T20:52:48Z</dcterms:created>
  <dcterms:modified xsi:type="dcterms:W3CDTF">2022-11-06T10:17:35Z</dcterms:modified>
</cp:coreProperties>
</file>