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01" r:id="rId2"/>
    <p:sldId id="258" r:id="rId3"/>
    <p:sldId id="274" r:id="rId4"/>
    <p:sldId id="302" r:id="rId5"/>
    <p:sldId id="303" r:id="rId6"/>
    <p:sldId id="30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99FF33"/>
    <a:srgbClr val="D2126F"/>
    <a:srgbClr val="F596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28" autoAdjust="0"/>
  </p:normalViewPr>
  <p:slideViewPr>
    <p:cSldViewPr>
      <p:cViewPr varScale="1">
        <p:scale>
          <a:sx n="77" d="100"/>
          <a:sy n="77" d="100"/>
        </p:scale>
        <p:origin x="100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6AE460-2E53-4CA6-A7FA-A43212796FF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BE61C-C95A-49F4-9DD2-65785A5D8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782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on-dlya-prezentatsii-Raduga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2C11734-5CCB-4BDC-8AFB-3F1CD56466B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79000"/>
                    </a14:imgEffect>
                    <a14:imgEffect>
                      <a14:brightnessContrast bright="22000" contrast="-8000"/>
                    </a14:imgEffect>
                  </a14:imgLayer>
                </a14:imgProps>
              </a:ext>
            </a:extLst>
          </a:blip>
          <a:srcRect t="16422" b="7160"/>
          <a:stretch/>
        </p:blipFill>
        <p:spPr>
          <a:xfrm>
            <a:off x="0" y="0"/>
            <a:ext cx="9144000" cy="83975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1055232"/>
            <a:ext cx="80724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                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  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58145" y="1578452"/>
            <a:ext cx="5027709" cy="304698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Презентация</a:t>
            </a:r>
            <a:br>
              <a:rPr lang="ru-RU" sz="4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</a:br>
            <a:r>
              <a:rPr lang="ru-RU" sz="4800" b="1" i="1" spc="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«Роль книги в развитии ребенка»</a:t>
            </a:r>
            <a:endParaRPr lang="ru-RU" sz="48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733331" y="5005007"/>
            <a:ext cx="2736304" cy="1800200"/>
          </a:xfrm>
        </p:spPr>
        <p:txBody>
          <a:bodyPr>
            <a:normAutofit/>
          </a:bodyPr>
          <a:lstStyle/>
          <a:p>
            <a:pPr lvl="0" algn="l">
              <a:spcBef>
                <a:spcPts val="0"/>
              </a:spcBef>
            </a:pPr>
            <a:endParaRPr lang="ru-RU" sz="1800" b="1" cap="all" dirty="0">
              <a:ln w="12700" cmpd="sng">
                <a:solidFill>
                  <a:srgbClr val="303030">
                    <a:lumMod val="75000"/>
                  </a:srgbClr>
                </a:solidFill>
                <a:prstDash val="solid"/>
              </a:ln>
              <a:solidFill>
                <a:prstClr val="black"/>
              </a:solidFill>
              <a:effectLst>
                <a:glow rad="139700">
                  <a:srgbClr val="AC956E">
                    <a:satMod val="175000"/>
                    <a:alpha val="40000"/>
                  </a:srgbClr>
                </a:glow>
                <a:reflection blurRad="12700" stA="28000" endPos="45000" dist="1000" dir="5400000" sy="-100000" algn="bl" rotWithShape="0"/>
              </a:effectLst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lvl="0" algn="l">
              <a:spcBef>
                <a:spcPts val="0"/>
              </a:spcBef>
            </a:pPr>
            <a:endParaRPr lang="ru-RU" sz="1800" b="1" cap="all" dirty="0">
              <a:ln w="12700" cmpd="sng">
                <a:solidFill>
                  <a:srgbClr val="303030">
                    <a:lumMod val="75000"/>
                  </a:srgbClr>
                </a:solidFill>
                <a:prstDash val="solid"/>
              </a:ln>
              <a:solidFill>
                <a:prstClr val="black"/>
              </a:solidFill>
              <a:effectLst>
                <a:glow rad="139700">
                  <a:srgbClr val="AC956E">
                    <a:satMod val="175000"/>
                    <a:alpha val="40000"/>
                  </a:srgbClr>
                </a:glow>
                <a:reflection blurRad="12700" stA="28000" endPos="45000" dist="1000" dir="5400000" sy="-100000" algn="bl" rotWithShape="0"/>
              </a:effectLst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lvl="0" algn="l">
              <a:spcBef>
                <a:spcPts val="0"/>
              </a:spcBef>
            </a:pPr>
            <a:endParaRPr lang="ru-RU" sz="1800" b="1" cap="all" dirty="0">
              <a:ln w="12700" cmpd="sng">
                <a:solidFill>
                  <a:srgbClr val="303030">
                    <a:lumMod val="75000"/>
                  </a:srgbClr>
                </a:solidFill>
                <a:prstDash val="solid"/>
              </a:ln>
              <a:solidFill>
                <a:prstClr val="black"/>
              </a:solidFill>
              <a:effectLst>
                <a:glow rad="139700">
                  <a:srgbClr val="AC956E">
                    <a:satMod val="175000"/>
                    <a:alpha val="40000"/>
                  </a:srgbClr>
                </a:glow>
                <a:reflection blurRad="12700" stA="28000" endPos="45000" dist="1000" dir="5400000" sy="-100000" algn="bl" rotWithShape="0"/>
              </a:effectLst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lvl="0" algn="l">
              <a:spcBef>
                <a:spcPts val="0"/>
              </a:spcBef>
            </a:pPr>
            <a:r>
              <a:rPr lang="ru-RU" sz="1900" b="1" cap="all" dirty="0">
                <a:ln w="12700" cmpd="sng">
                  <a:solidFill>
                    <a:srgbClr val="303030">
                      <a:lumMod val="75000"/>
                    </a:srgbClr>
                  </a:solidFill>
                  <a:prstDash val="solid"/>
                </a:ln>
                <a:solidFill>
                  <a:srgbClr val="0070C0"/>
                </a:solidFill>
                <a:effectLst>
                  <a:glow rad="139700">
                    <a:srgbClr val="AC956E">
                      <a:satMod val="175000"/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  <a:cs typeface="Arial" panose="020B0604020202020204" pitchFamily="34" charset="0"/>
              </a:rPr>
              <a:t>Воспитатель   </a:t>
            </a:r>
          </a:p>
          <a:p>
            <a:pPr lvl="0" algn="l">
              <a:spcBef>
                <a:spcPts val="0"/>
              </a:spcBef>
            </a:pPr>
            <a:r>
              <a:rPr lang="ru-RU" sz="1900" b="1" cap="all" dirty="0">
                <a:ln w="12700" cmpd="sng">
                  <a:solidFill>
                    <a:srgbClr val="303030">
                      <a:lumMod val="75000"/>
                    </a:srgbClr>
                  </a:solidFill>
                  <a:prstDash val="solid"/>
                </a:ln>
                <a:solidFill>
                  <a:srgbClr val="0070C0"/>
                </a:solidFill>
                <a:effectLst>
                  <a:glow rad="139700">
                    <a:srgbClr val="AC956E">
                      <a:satMod val="175000"/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  <a:cs typeface="Arial" panose="020B0604020202020204" pitchFamily="34" charset="0"/>
              </a:rPr>
              <a:t>МДОАУ №184</a:t>
            </a:r>
          </a:p>
          <a:p>
            <a:pPr lvl="0" algn="l">
              <a:spcBef>
                <a:spcPts val="0"/>
              </a:spcBef>
            </a:pPr>
            <a:r>
              <a:rPr lang="ru-RU" sz="1900" b="1" cap="all" dirty="0">
                <a:ln w="12700" cmpd="sng">
                  <a:solidFill>
                    <a:srgbClr val="303030">
                      <a:lumMod val="75000"/>
                    </a:srgbClr>
                  </a:solidFill>
                  <a:prstDash val="solid"/>
                </a:ln>
                <a:solidFill>
                  <a:srgbClr val="0070C0"/>
                </a:solidFill>
                <a:effectLst>
                  <a:glow rad="139700">
                    <a:srgbClr val="AC956E">
                      <a:satMod val="175000"/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  <a:cs typeface="Arial" panose="020B0604020202020204" pitchFamily="34" charset="0"/>
              </a:rPr>
              <a:t>Абрамова С. И</a:t>
            </a:r>
            <a:r>
              <a:rPr lang="ru-RU" sz="1900" b="1" cap="all" dirty="0">
                <a:ln w="12700" cmpd="sng">
                  <a:solidFill>
                    <a:srgbClr val="303030">
                      <a:lumMod val="75000"/>
                    </a:srgbClr>
                  </a:solidFill>
                  <a:prstDash val="solid"/>
                </a:ln>
                <a:solidFill>
                  <a:srgbClr val="0070C0"/>
                </a:solidFill>
                <a:effectLst>
                  <a:glow rad="139700">
                    <a:srgbClr val="AC956E">
                      <a:satMod val="175000"/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.</a:t>
            </a:r>
            <a:endParaRPr lang="ru-RU" sz="1900" cap="all" dirty="0">
              <a:ln w="12700" cmpd="sng">
                <a:solidFill>
                  <a:srgbClr val="303030">
                    <a:lumMod val="75000"/>
                  </a:srgbClr>
                </a:solidFill>
                <a:prstDash val="solid"/>
              </a:ln>
              <a:solidFill>
                <a:srgbClr val="0070C0"/>
              </a:solidFill>
              <a:effectLst>
                <a:glow rad="139700">
                  <a:srgbClr val="AC956E">
                    <a:satMod val="175000"/>
                    <a:alpha val="40000"/>
                  </a:srgbClr>
                </a:glow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90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on-dlya-prezentatsii-Radu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80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6B33C6F-848D-4EAE-99F6-6324765B6D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712"/>
            <a:ext cx="576064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on-dlya-prezentatsii-Radu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811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14349" y="928670"/>
            <a:ext cx="80724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                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        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6F8F2C6-9C88-425F-BADD-F2B08F1727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-1"/>
            <a:ext cx="567515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06829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on-dlya-prezentatsii-Radu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856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147248" cy="792088"/>
          </a:xfrm>
        </p:spPr>
        <p:txBody>
          <a:bodyPr>
            <a:noAutofit/>
          </a:bodyPr>
          <a:lstStyle/>
          <a:p>
            <a:endParaRPr lang="ru-RU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359AAC6-5A9D-4528-8388-65D1971670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009" y="0"/>
            <a:ext cx="554078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41546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on-dlya-prezentatsii-Radu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84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14349" y="928670"/>
            <a:ext cx="80724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                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        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5C27CAD-E8DC-45FB-98AD-75D4003313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-3066"/>
            <a:ext cx="551561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08421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on-dlya-prezentatsii-Radu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3986" y="0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14349" y="928670"/>
            <a:ext cx="80724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                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         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</p:spPr>
        <p:txBody>
          <a:bodyPr vert="horz" numCol="1">
            <a:normAutofit/>
          </a:bodyPr>
          <a:lstStyle/>
          <a:p>
            <a:endParaRPr lang="ru-RU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7C4F7DC-48C6-4C7D-9002-C40991AC5B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0"/>
            <a:ext cx="56698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7129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1604</TotalTime>
  <Words>22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Arial Black</vt:lpstr>
      <vt:lpstr>Calibri</vt:lpstr>
      <vt:lpstr>Comic Sans MS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Гузель</dc:creator>
  <cp:lastModifiedBy>Пользователь</cp:lastModifiedBy>
  <cp:revision>177</cp:revision>
  <dcterms:created xsi:type="dcterms:W3CDTF">2013-10-01T19:06:56Z</dcterms:created>
  <dcterms:modified xsi:type="dcterms:W3CDTF">2022-11-06T15:17:13Z</dcterms:modified>
</cp:coreProperties>
</file>