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81" r:id="rId5"/>
    <p:sldId id="257" r:id="rId6"/>
    <p:sldId id="282" r:id="rId7"/>
    <p:sldId id="283" r:id="rId8"/>
    <p:sldId id="284" r:id="rId9"/>
    <p:sldId id="285" r:id="rId10"/>
    <p:sldId id="286" r:id="rId11"/>
    <p:sldId id="287" r:id="rId12"/>
    <p:sldId id="258" r:id="rId13"/>
    <p:sldId id="288" r:id="rId14"/>
    <p:sldId id="259" r:id="rId15"/>
    <p:sldId id="260" r:id="rId16"/>
    <p:sldId id="262" r:id="rId17"/>
    <p:sldId id="263" r:id="rId18"/>
    <p:sldId id="265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2fa5c13dffb33ba57884b3ff396ba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437112"/>
            <a:ext cx="2731940" cy="1750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204864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«Игры и упражнения, направленные на формирование правильной осанки и профилактику возникновения сколиоза у детей дошкольного возраста»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077072"/>
            <a:ext cx="6172200" cy="1371600"/>
          </a:xfrm>
        </p:spPr>
        <p:txBody>
          <a:bodyPr/>
          <a:lstStyle/>
          <a:p>
            <a:pPr algn="r"/>
            <a:endParaRPr lang="ru-RU" sz="1600" b="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1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Ветошкина</a:t>
            </a:r>
            <a:r>
              <a:rPr lang="ru-RU" sz="1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Э.Ф.</a:t>
            </a:r>
            <a:endParaRPr lang="ru-RU" sz="1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71604" y="476672"/>
            <a:ext cx="692948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дошкольное 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вида № 37» НМР РТ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6309320"/>
            <a:ext cx="2037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Нижнекамск, 2018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548680"/>
            <a:ext cx="8136904" cy="5904656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Разные виды бега:</a:t>
            </a:r>
          </a:p>
          <a:p>
            <a:pPr>
              <a:buNone/>
            </a:pP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Бег змейкой.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Бег с прямыми ногами и руками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Буратинки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Бег «захлестом».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Боковой галоп с поворотом по свистку.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Бег спиной вперед в медленном темпе. Дыхательные упражнения.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Легкий бег 1-2 минуты. Дыхательные упражнения.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5e8e83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3501008"/>
            <a:ext cx="1721752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620688"/>
            <a:ext cx="8064896" cy="5688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Построение в 2 - 3 колонны, в ходьбе разбирают гимнастические палки.</a:t>
            </a: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Корригирующие упражнения направлены на исправление, нормализацию осанки.</a:t>
            </a: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корригирующим упражнениям относятся гимнастические упражнения для мышц спины, брюшного пресса и плечевого пояса, выполняемые в различных исходных положениях, как правило, лежа (на спине, животе), сидя и стоя (у гимнастической стенки, у стены, касаясь лопатками стены). Упражнения выполняются с гимнастической палкой, мячами.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548680"/>
            <a:ext cx="8136904" cy="583264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04664"/>
            <a:ext cx="770485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ОРУ с гимнастическими палками</a:t>
            </a:r>
          </a:p>
          <a:p>
            <a:endParaRPr lang="ru-RU" sz="2000" b="1" i="1" u="sng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1.  И. п. - основная стойка, палка внизу хватом на ширине плеч;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1 - палку вверх, отставить прямую ногу назад на носок;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2 - и. п.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3 - 4 - то же левой ногой (6 - 8 раз).</a:t>
            </a: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2. И. п. - то же.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1-  руки вперед;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2- выпад вправо, палку вправо;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3 - ногу приставить, палку вперед;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4 - исходное положение. То же влево (5 раз).</a:t>
            </a: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3. И. п. - основная стойка, палка в согнутых руках у груди.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1-3 - палку вперед, пружинистые приседания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4 - исходное положение (7 раз).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print"/>
          <a:srcRect b="17800"/>
          <a:stretch>
            <a:fillRect/>
          </a:stretch>
        </p:blipFill>
        <p:spPr>
          <a:xfrm>
            <a:off x="4932040" y="2276872"/>
            <a:ext cx="3426190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548680"/>
            <a:ext cx="8064896" cy="57606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 И. п. - сидя, руки в упоре сзади, палка под коленом, ноги    вперед;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1 - ноги прыжком к себе на носок (перепрыгнули палку);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2 - ноги в И.п., пятки опускаем тихо ( 8 раз).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 И.п. – сиди ноги врозь, палка между пяток на полу;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1- 3 - 3 наклона стараясь коснуться пола за палкой,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(7-8 раз).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6.  И. п. — стойка на коленях, палка перед собой  горизонтально.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1 - поворот вправо, сед сбоку от колен слева; 2 — палку вперед, сед И.п.;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3 - то же в другую сторону;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4 - исходное положение.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Повторить по 3 раза в каждую сторону.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737320"/>
            <a:ext cx="8424936" cy="6120680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7.   И. п. - основная стойка, палка на плечах, руки удерживают ее хватом сверху.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1- прыжком ноги врозь; 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2 - прыжком ноги вместе. Серия из 8 прыжков в чередовании  с  ходьбой  на месте после каждой серии прыжков. Повторить 3—4 раза.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8.  Упражнение на равновесие. 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И.П. -  палка между правой ладонью и правым носком ноги.      Поднимаем правую руку и ногу ,чтобы палка не упала .Держим на слова: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«Очень трудно так стоять, ногу на пол не спускать, и не падать, не качаться, за соседа не держаться». 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Потом то же с другой ногой и рукой.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8363272" cy="5637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Общеразвивающие упражнения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Полезны для профилактики нарушений осанки упражнения на скамейке – и ползание, и лазание, и разные виды ходьбы, полезны прыжки на батуте, висы на перекладине. Все это укрепляет и развивает мышцы спины.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4005671.jpg"/>
          <p:cNvPicPr>
            <a:picLocks noChangeAspect="1"/>
          </p:cNvPicPr>
          <p:nvPr/>
        </p:nvPicPr>
        <p:blipFill>
          <a:blip r:embed="rId2" cstate="print"/>
          <a:srcRect b="10101"/>
          <a:stretch>
            <a:fillRect/>
          </a:stretch>
        </p:blipFill>
        <p:spPr>
          <a:xfrm>
            <a:off x="5004048" y="4077072"/>
            <a:ext cx="2697797" cy="2160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332656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Занимательные веселые игры для укрепления осанки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Самая простая игра, и в то же время самая интересная, это носить предметы на голове. Можно постараться выполнять обычные поручения: принеси куклу, садись на диван, посмотри в окно, но делать все это с книгой на голове. </a:t>
            </a:r>
          </a:p>
          <a:p>
            <a:endParaRPr lang="ru-RU" dirty="0"/>
          </a:p>
        </p:txBody>
      </p:sp>
      <p:pic>
        <p:nvPicPr>
          <p:cNvPr id="4" name="Рисунок 3" descr="НАКЛЕЙКА ИНТЕРЬРНАЯ_МАЛЬЧИК-05-373x3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636912"/>
            <a:ext cx="3552825" cy="355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c56b0cc45c18bb282aadc80d6c4ad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890765"/>
            <a:ext cx="6696744" cy="340493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404664"/>
            <a:ext cx="7467600" cy="4873752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Зарядка для малышей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ежедневную зарядку для детей включите пару упражнений по укреплению мышц спины. Например, несколько простых упражнений под общим названием «Играем в котенка»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 тигренка, щенка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prazhneniya-na-fitbo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284984"/>
            <a:ext cx="5006330" cy="333199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620688"/>
            <a:ext cx="7467600" cy="487375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мяче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Можно катать ребенка, укладывая его спиной на мяч. Если ребенок постарше, можно разложить около мяча игрушки (грибы) и придерживая его за ноги направлять в сторону грибов. Каждый собранный гриб укладываем в лукошко, или приподнимаясь на мяче – отдаем тому, кто держит. 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620688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Эффективны упражнения, проводимые в игровой и соревновательной форме. </a:t>
            </a:r>
          </a:p>
          <a:p>
            <a:pPr>
              <a:buNone/>
            </a:pPr>
            <a:r>
              <a:rPr lang="ru-RU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«Лыжник»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приседание с отведением рук назад.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4da6b3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564904"/>
            <a:ext cx="3914775" cy="3362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8064896" cy="5688632"/>
          </a:xfrm>
        </p:spPr>
        <p:txBody>
          <a:bodyPr>
            <a:normAutofit/>
          </a:bodyPr>
          <a:lstStyle/>
          <a:p>
            <a:r>
              <a:rPr lang="ru-RU" sz="22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ознакомление педагогов с корригирующими упражнениями, направленными на укрепление мышц стопы, спины и живота.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200" i="1" u="sng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подвести педагогов к пониманию необходимости тесной взаимосвязи в работе инструктора и педагога по укреплению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двигательного аппарата дошкольников;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правильного стереотипа ходьбы и навыков осанки;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укрепление мышечного корсета, увеличение силы и выносливости мышц туловища;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координации движений, функций опорно-двигательного аппарата;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устойчивого интереса к занятиям физической культурой;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морально-волевых качеств (честности, решительности, смелости, настойчивости и др.).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281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096852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764704"/>
            <a:ext cx="7467600" cy="48737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«Кошка»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Ходьба на четвереньках с прогибанием и выгибанием спины.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692696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с удержанием на голове предмета (мешочка с песком, деревянного кубика, резинового мяча,  деревянного или резинового кольца).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185b80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564904"/>
            <a:ext cx="6192688" cy="3385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620688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Стоя у стены, вытянуть руки вперёд. Поднять прямую  ногу вперёд, не теряя касания со стеной.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rcRect l="30313" t="51050" r="33463"/>
          <a:stretch>
            <a:fillRect/>
          </a:stretch>
        </p:blipFill>
        <p:spPr>
          <a:xfrm>
            <a:off x="2771800" y="2204864"/>
            <a:ext cx="3694642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476672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«Волшебная палочка»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Исходное положение – ноги на ширине плеч, опущенные руки держат палку за концы. Поднять руки вверх, завести палку за спину. Сделать наклон влево, затем вправо. Вернуться в исходное положение.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2b6d5f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140968"/>
            <a:ext cx="6623697" cy="2621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332656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«Маленький силач»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всего выполнять это упражнение на шведской стенке. Крепко держась руками за перекладину, согнуть ноги под прямым углом и пробыть в таком положении несколько секунд.</a:t>
            </a:r>
          </a:p>
          <a:p>
            <a:endParaRPr lang="ru-RU" dirty="0"/>
          </a:p>
        </p:txBody>
      </p:sp>
      <p:pic>
        <p:nvPicPr>
          <p:cNvPr id="4" name="Рисунок 3" descr="Sportmedicina67.jpg"/>
          <p:cNvPicPr>
            <a:picLocks noChangeAspect="1"/>
          </p:cNvPicPr>
          <p:nvPr/>
        </p:nvPicPr>
        <p:blipFill>
          <a:blip r:embed="rId2" cstate="print"/>
          <a:srcRect l="36622" r="27865"/>
          <a:stretch>
            <a:fillRect/>
          </a:stretch>
        </p:blipFill>
        <p:spPr>
          <a:xfrm>
            <a:off x="1619672" y="2924944"/>
            <a:ext cx="2520280" cy="2820482"/>
          </a:xfrm>
          <a:prstGeom prst="rect">
            <a:avLst/>
          </a:prstGeom>
        </p:spPr>
      </p:pic>
      <p:pic>
        <p:nvPicPr>
          <p:cNvPr id="5" name="Рисунок 4" descr="Sportmedicina67.jpg"/>
          <p:cNvPicPr>
            <a:picLocks noChangeAspect="1"/>
          </p:cNvPicPr>
          <p:nvPr/>
        </p:nvPicPr>
        <p:blipFill>
          <a:blip r:embed="rId2" cstate="print"/>
          <a:srcRect r="58513"/>
          <a:stretch>
            <a:fillRect/>
          </a:stretch>
        </p:blipFill>
        <p:spPr>
          <a:xfrm>
            <a:off x="5148064" y="2924944"/>
            <a:ext cx="2520280" cy="2784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404664"/>
            <a:ext cx="792088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«Ласточка»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Упражнение на растяжку полезно для укрепления позвоночника и тренировки вестибулярного аппарата.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Исходное положение – ноги вместе, руки опущены. Отвести правую ногу назад, руки в стороны и замереть. Повторить упражнение с левой ноги.</a:t>
            </a:r>
          </a:p>
          <a:p>
            <a:endParaRPr lang="ru-RU" dirty="0"/>
          </a:p>
        </p:txBody>
      </p:sp>
      <p:pic>
        <p:nvPicPr>
          <p:cNvPr id="4" name="Рисунок 3" descr="pic-023mkaae4u-0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0704" y="2996952"/>
            <a:ext cx="2952328" cy="3413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476672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«Велосипед»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Исходное положение – лежа на спине. Ребенок должен «покрутить педали велосипеда» или показать ножками «ножницы». Упражнения, укрепляя брюшной пресс, формируют правильную осанку.</a:t>
            </a:r>
          </a:p>
          <a:p>
            <a:endParaRPr lang="ru-RU" dirty="0"/>
          </a:p>
        </p:txBody>
      </p:sp>
      <p:pic>
        <p:nvPicPr>
          <p:cNvPr id="4" name="Рисунок 3" descr="i_1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933056"/>
            <a:ext cx="3183076" cy="2164492"/>
          </a:xfrm>
          <a:prstGeom prst="rect">
            <a:avLst/>
          </a:prstGeom>
        </p:spPr>
      </p:pic>
      <p:pic>
        <p:nvPicPr>
          <p:cNvPr id="5" name="Рисунок 4" descr="or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537247"/>
            <a:ext cx="3024336" cy="2422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76672"/>
            <a:ext cx="7467600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«Лодочка»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Исходное положение – лежа на животе. Приподнять согнутые в коленях ножки, обхватить лодыжки руками и начать покачиваться, как лодочка на волнах. 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_116.pn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276872"/>
            <a:ext cx="5760640" cy="4043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332656"/>
            <a:ext cx="7704856" cy="4873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«Лягушка на берегу»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Исходное положение – стоя, ноги на ширине плеч, руки, согнутые в локтях, – на талии.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Присесть, опираясь на всю стопу, затем занять исходное положение. Присесть, опираясь на боковую часть стопы. Подняться. Повторить упражнение несколько раз.</a:t>
            </a:r>
          </a:p>
          <a:p>
            <a:endParaRPr lang="ru-RU" dirty="0"/>
          </a:p>
        </p:txBody>
      </p:sp>
      <p:pic>
        <p:nvPicPr>
          <p:cNvPr id="4" name="Рисунок 3" descr="147440-img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203748"/>
            <a:ext cx="4853202" cy="2961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8147248" cy="513318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Воспитание ощущений нормальной осанки приобретается посредством многократного повторения правильного положения тела: лежа, сидя, стоя.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0"/>
            <a:ext cx="8352928" cy="482453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Осанка – это привычная непроизвольная поза в состоянии покоя  и во время движения.</a:t>
            </a:r>
          </a:p>
          <a:p>
            <a:pPr>
              <a:lnSpc>
                <a:spcPct val="150000"/>
              </a:lnSpc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 умения правильно держать свое тело зависит не только внешний вид, но и здоровье. Нарушение осанки неблагоприятно сказывается на физическом развитии организма, особенно на функциях костно-мышечного аппарата, сердечно - сосудистой, дыхательной, нервной систем.</a:t>
            </a:r>
          </a:p>
          <a:p>
            <a:endParaRPr lang="ru-RU" dirty="0"/>
          </a:p>
        </p:txBody>
      </p:sp>
      <p:pic>
        <p:nvPicPr>
          <p:cNvPr id="4" name="Содержимое 3" descr="osan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581128"/>
            <a:ext cx="6336704" cy="2057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260648"/>
            <a:ext cx="8280920" cy="5040560"/>
          </a:xfrm>
        </p:spPr>
        <p:txBody>
          <a:bodyPr numCol="3">
            <a:normAutofit fontScale="85000" lnSpcReduction="10000"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Стой правильно !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Подтяни живот.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Опирайся на обе ноги.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Подними голову, расправь плечи.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Выпрями спину.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Сиди правильно !</a:t>
            </a:r>
          </a:p>
          <a:p>
            <a:endParaRPr lang="ru-RU" dirty="0" smtClean="0"/>
          </a:p>
          <a:p>
            <a:r>
              <a:rPr lang="ru-RU" dirty="0" smtClean="0"/>
              <a:t>Упирайся ступнями в пол.</a:t>
            </a:r>
          </a:p>
          <a:p>
            <a:r>
              <a:rPr lang="ru-RU" dirty="0" smtClean="0"/>
              <a:t>Старайся держать спину ровно, без напряжения.</a:t>
            </a:r>
          </a:p>
          <a:p>
            <a:r>
              <a:rPr lang="ru-RU" dirty="0" smtClean="0"/>
              <a:t>Наклони голову немного вперед.</a:t>
            </a:r>
          </a:p>
          <a:p>
            <a:r>
              <a:rPr lang="ru-RU" dirty="0" smtClean="0"/>
              <a:t>Выпрями спину.</a:t>
            </a:r>
          </a:p>
          <a:p>
            <a:r>
              <a:rPr lang="ru-RU" dirty="0" smtClean="0"/>
              <a:t>Не напрягай руки.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Ходи правильно 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Начинай движение от бедра, а не от колена.</a:t>
            </a:r>
          </a:p>
          <a:p>
            <a:r>
              <a:rPr lang="ru-RU" dirty="0" smtClean="0"/>
              <a:t>Держи голову прямо и высоко</a:t>
            </a:r>
          </a:p>
          <a:p>
            <a:r>
              <a:rPr lang="ru-RU" dirty="0" smtClean="0"/>
              <a:t>Иди свободным шагом.</a:t>
            </a:r>
          </a:p>
          <a:p>
            <a:r>
              <a:rPr lang="ru-RU" dirty="0" smtClean="0"/>
              <a:t>Делай шаги не слишком широкие, но и не маленькие.</a:t>
            </a:r>
          </a:p>
          <a:p>
            <a:endParaRPr lang="ru-RU" dirty="0"/>
          </a:p>
        </p:txBody>
      </p:sp>
      <p:pic>
        <p:nvPicPr>
          <p:cNvPr id="5" name="Рисунок 4" descr="ris2-skolioticheskaja-osanka.jpeg"/>
          <p:cNvPicPr>
            <a:picLocks noChangeAspect="1"/>
          </p:cNvPicPr>
          <p:nvPr/>
        </p:nvPicPr>
        <p:blipFill>
          <a:blip r:embed="rId2" cstate="print"/>
          <a:srcRect l="15350" r="62600"/>
          <a:stretch>
            <a:fillRect/>
          </a:stretch>
        </p:blipFill>
        <p:spPr>
          <a:xfrm>
            <a:off x="1259632" y="3933056"/>
            <a:ext cx="597309" cy="2564904"/>
          </a:xfrm>
          <a:prstGeom prst="rect">
            <a:avLst/>
          </a:prstGeom>
        </p:spPr>
      </p:pic>
      <p:pic>
        <p:nvPicPr>
          <p:cNvPr id="6" name="Рисунок 5" descr="062fa5c13dffb33ba57884b3ff396ba4.jpg"/>
          <p:cNvPicPr>
            <a:picLocks noChangeAspect="1"/>
          </p:cNvPicPr>
          <p:nvPr/>
        </p:nvPicPr>
        <p:blipFill>
          <a:blip r:embed="rId3" cstate="print"/>
          <a:srcRect l="65773"/>
          <a:stretch>
            <a:fillRect/>
          </a:stretch>
        </p:blipFill>
        <p:spPr>
          <a:xfrm>
            <a:off x="3995936" y="4365104"/>
            <a:ext cx="1080120" cy="2022331"/>
          </a:xfrm>
          <a:prstGeom prst="rect">
            <a:avLst/>
          </a:prstGeom>
        </p:spPr>
      </p:pic>
      <p:pic>
        <p:nvPicPr>
          <p:cNvPr id="7" name="Рисунок 6" descr="10-Exercises-13.png"/>
          <p:cNvPicPr>
            <a:picLocks noChangeAspect="1"/>
          </p:cNvPicPr>
          <p:nvPr/>
        </p:nvPicPr>
        <p:blipFill>
          <a:blip r:embed="rId4" cstate="print"/>
          <a:srcRect l="64962" r="10626" b="16400"/>
          <a:stretch>
            <a:fillRect/>
          </a:stretch>
        </p:blipFill>
        <p:spPr>
          <a:xfrm>
            <a:off x="6732240" y="4437112"/>
            <a:ext cx="1152128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1277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4005671.jpg"/>
          <p:cNvPicPr>
            <a:picLocks noChangeAspect="1"/>
          </p:cNvPicPr>
          <p:nvPr/>
        </p:nvPicPr>
        <p:blipFill>
          <a:blip r:embed="rId2" cstate="print"/>
          <a:srcRect b="9051"/>
          <a:stretch>
            <a:fillRect/>
          </a:stretch>
        </p:blipFill>
        <p:spPr>
          <a:xfrm>
            <a:off x="2771800" y="3212976"/>
            <a:ext cx="3528392" cy="28581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548680"/>
            <a:ext cx="8280920" cy="58326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над развитием правильной осанки длится долго. Позу правильной осанки держат около 300 мышц. Они «работают», т.е. сокращаются с различной силой. «Ошибка в работе», какой либо одной мышцы ведет к нарушению всей осанки. Вследствие этого необходимо тренировать мышцы, чтобы они стали «мышечным корсетом» и легко поддерживали правильную осанку.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8496944" cy="5976664"/>
          </a:xfrm>
        </p:spPr>
        <p:txBody>
          <a:bodyPr>
            <a:no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Работа над красотой осанки начинается с </a:t>
            </a:r>
            <a:r>
              <a:rPr lang="ru-RU" sz="2100" u="sng" dirty="0" smtClean="0">
                <a:latin typeface="Times New Roman" pitchFamily="18" charset="0"/>
                <a:cs typeface="Times New Roman" pitchFamily="18" charset="0"/>
              </a:rPr>
              <a:t>умения держать голову.</a:t>
            </a:r>
          </a:p>
          <a:p>
            <a:pPr>
              <a:buNone/>
            </a:pPr>
            <a:endParaRPr lang="ru-RU" sz="21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100" u="sng" dirty="0" smtClean="0">
                <a:latin typeface="Times New Roman" pitchFamily="18" charset="0"/>
                <a:cs typeface="Times New Roman" pitchFamily="18" charset="0"/>
              </a:rPr>
              <a:t>Проведем опыт: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встаньте в стойку «смирно», выпрямитесь, втяните живот, напрягите ягодицы, сделайте их «как камушки», соедините лопатки. Резко опустите голову вниз. Ваша осанка быстро «сломалась» - плечи пали вперед, согнулась спина, прогнулась поясница, а живот выпрямился вперед. Это случилось потому, что опущенная голова расслабляет мышцы, держащие правильную осанку. </a:t>
            </a:r>
          </a:p>
          <a:p>
            <a:pPr>
              <a:lnSpc>
                <a:spcPct val="15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Теперь поднимите голову вверх, мышцы сразу расправились, спина выпрямилась, живот подтянулся. Из этого следует, что работу над красивой осанкой нужно начинать с положения головы.</a:t>
            </a:r>
          </a:p>
          <a:p>
            <a:pPr algn="ctr">
              <a:lnSpc>
                <a:spcPct val="150000"/>
              </a:lnSpc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620688"/>
            <a:ext cx="7920880" cy="5832648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помогают следующие упражнения: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1.       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Встать ноги вместе, руки опущены вдоль туловища вниз и чуть вперед. На счет 1-2 отведите плечи назад, сейчас у вас должны подняться голова и подтянуться живот.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3-4 выпрямитесь ( 4раза).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        Встать в позу правильной осанки. (Проверим: ягодицы – «камушки», живот втянут, лопатки соединены, руки вдоль туловища). На счет 1-2 поворот туловища влево, правое плечо выдается вперед,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голова  при этом не поворачивается; 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3-6 напрягите мышцы тела, шеи;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7-8 и.п. (6-8 раз).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548680"/>
            <a:ext cx="7467600" cy="64533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Предупредить возникновение неправильной осанки значительно легче чем исправить ее. В основе профилактики и лечения нарушений осанки является общая тренировка организма ребенка.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предупреждения или устранения нарушения осанки огромное значение имеют физические упражнения. В этом возрасте искривления позвоночника и другие отклонения незначительны, поэтому их еще можно устранить.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665312"/>
            <a:ext cx="792088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Проведем комплекс ОРУ с гимнастической палкой</a:t>
            </a:r>
          </a:p>
          <a:p>
            <a:pPr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Сначала мы встаем ровно, голова прямо, плечи расправлены.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Разомнем ладошки, пальчики (выполняются сгибания-разгибания пальцев, вращение кулачками, растирание ладоней, ушей, хлопки в ладони).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сейчас направо – шагом марш. Не забывайте, мы спинку всегда держим прямо и выглядим красиво.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548680"/>
            <a:ext cx="8208912" cy="6048672"/>
          </a:xfrm>
        </p:spPr>
        <p:txBody>
          <a:bodyPr>
            <a:normAutofit/>
          </a:bodyPr>
          <a:lstStyle/>
          <a:p>
            <a:r>
              <a:rPr lang="en-US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Разные виды ходьбы</a:t>
            </a: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носочках, руки выполняют махи вверх - вниз.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пяточках, руки за голову.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внешней стороне стопы, руки на поясе.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Ходьба с высоким поднятием ноги, хлопок под коленом.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Ходьба в приседе.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Ходьба на ягодицах вперед и назад.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Ходьба «Паучки» вперед и назад.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Упражнения на дыхание и расслабление мышц (встряхивание ног и рук).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276</TotalTime>
  <Words>1236</Words>
  <Application>Microsoft Office PowerPoint</Application>
  <PresentationFormat>Экран (4:3)</PresentationFormat>
  <Paragraphs>164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Эркер</vt:lpstr>
      <vt:lpstr>Мастер-класс  «Игры и упражнения, направленные на формирование правильной осанки и профилактику возникновения сколиоза у детей дошкольного возраста»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«Игры и упражнения, направленные на формирование правильной осанки и профилактику возникновения сколиоза у детей дошкольного возраста»</dc:title>
  <dc:creator>Пользователь</dc:creator>
  <cp:lastModifiedBy>NK-CITY</cp:lastModifiedBy>
  <cp:revision>52</cp:revision>
  <dcterms:created xsi:type="dcterms:W3CDTF">2021-04-06T06:12:43Z</dcterms:created>
  <dcterms:modified xsi:type="dcterms:W3CDTF">2022-11-06T07:52:56Z</dcterms:modified>
</cp:coreProperties>
</file>