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7" r:id="rId4"/>
    <p:sldId id="257" r:id="rId5"/>
    <p:sldId id="258" r:id="rId6"/>
    <p:sldId id="270" r:id="rId7"/>
    <p:sldId id="260" r:id="rId8"/>
    <p:sldId id="261" r:id="rId9"/>
    <p:sldId id="259" r:id="rId10"/>
    <p:sldId id="262" r:id="rId11"/>
    <p:sldId id="263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Desktop\Рисунок (10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43108" y="1857364"/>
            <a:ext cx="3286148" cy="414340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5173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14290"/>
            <a:ext cx="7640980" cy="12144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chemeClr val="accent1"/>
                </a:solidFill>
              </a:rPr>
              <a:t>Составление математических рассказов и выбор действия к ним</a:t>
            </a:r>
            <a:endParaRPr lang="ru-RU" sz="3400" b="1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357694"/>
            <a:ext cx="30003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Учитель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начальных классов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МАОУ «Гимназия»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г. Полярный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Зверева Наталья Григорьевна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eacher\Desktop\Рисунок (9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357422" y="857232"/>
            <a:ext cx="627044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eacher\Desktop\Рисунок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8072494" cy="5529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ownloads\елка хи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500042"/>
            <a:ext cx="3929090" cy="5948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ownloads\елка с ножками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571480"/>
            <a:ext cx="585791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вый год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Новогодние приключения в стране Математики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талья\Downloads\н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0572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acher\Desktop\Рисунок (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81895"/>
            <a:ext cx="8143931" cy="6047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\Desktop\Рисунок (7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714348" y="928670"/>
            <a:ext cx="785818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eacher\Desktop\Рисунок (2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00034" y="1000108"/>
            <a:ext cx="8234171" cy="521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eacher\Desktop\Рисунок (2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49730" y="714356"/>
            <a:ext cx="809423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eacher\Desktop\Рисунок (2)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71472" y="642918"/>
            <a:ext cx="806681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acher\Desktop\Рисун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5" y="857233"/>
            <a:ext cx="7938275" cy="4677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208</TotalTime>
  <Words>26</Words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   </vt:lpstr>
      <vt:lpstr>Новогодние приключения в стране Математики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Наталья</cp:lastModifiedBy>
  <cp:revision>26</cp:revision>
  <dcterms:created xsi:type="dcterms:W3CDTF">2015-12-21T15:08:34Z</dcterms:created>
  <dcterms:modified xsi:type="dcterms:W3CDTF">2022-11-06T12:54:46Z</dcterms:modified>
</cp:coreProperties>
</file>