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8" r:id="rId4"/>
    <p:sldId id="259" r:id="rId5"/>
    <p:sldId id="260" r:id="rId6"/>
    <p:sldId id="262" r:id="rId7"/>
    <p:sldId id="263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307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44D74E-FDA7-A649-108A-644B090EF6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9891937-BD94-3C10-E2A3-4CA57981B5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752080-84AF-C70E-756A-207F452CD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1DC8-5AD9-428C-8C99-D3C42C9C612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98E816-B34C-14F7-D8E0-675F264A2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07D6C5-3C87-69E4-2E22-1FE5F0861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312B-1CE9-406E-AE56-CA9775F01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915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6C9785-ECD1-E636-C7DE-7EC3FCD7B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FC62911-07E1-0497-C3CF-5849CED7F9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01690E-30F3-8B6F-6A81-F4832F7BF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1DC8-5AD9-428C-8C99-D3C42C9C612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2AB606-4D09-9736-5150-FB873E41F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DE9C5D-1186-B654-80FC-BE0D44A46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312B-1CE9-406E-AE56-CA9775F01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674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F99DB10-9BCE-CA56-7BB6-D49DF353F1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35D6A1F-8CEB-BE56-542B-4A38DE07DB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3F5A05-A07C-FACE-A814-3196E7C6D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1DC8-5AD9-428C-8C99-D3C42C9C612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2CFF3F-A9CF-A6A7-8BC8-5BE03B58A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4EEFA3-3F12-F43A-47AE-073D8A803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312B-1CE9-406E-AE56-CA9775F01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72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1E9374-97D0-3D84-B122-2C6538088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46EF08-34DB-360D-F517-E779A97E2E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724B97-CFA4-CCF5-E55D-FC22BF4D0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1DC8-5AD9-428C-8C99-D3C42C9C612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726280-5433-459C-0BC1-7D7748B00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05FABF-DC44-E229-D2BA-ECEDB7004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312B-1CE9-406E-AE56-CA9775F01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073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21C1F7-8355-6957-D211-AC888093B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BC729B-1C1D-359E-957D-A66050EF0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EAEF90-A195-4190-AC74-61852D94A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1DC8-5AD9-428C-8C99-D3C42C9C612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9413BA-D21F-CDA2-B81B-A1C7B3ACE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CDE0EC-3975-88CB-A5D2-3C1DE929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312B-1CE9-406E-AE56-CA9775F01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78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7DCC98-DA36-455B-CAA8-9526E3B03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73997B-B903-643C-B63A-AD672C377A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10E5DBE-9878-D7FE-7D0B-92CA38C6AC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18CC946-3FCC-9A49-CDEA-3DE172236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1DC8-5AD9-428C-8C99-D3C42C9C612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3ECCCE-FCD9-21F9-9C80-2A11F82C2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B6FC5F6-5491-FBBD-11D7-54697A2DB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312B-1CE9-406E-AE56-CA9775F01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59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05D3FF-2089-C5CE-5FD7-CB260B6EC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CAFD48-261D-F9A6-5F6C-5AB8C194A7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D2E26D3-876E-1CA8-A3F9-5A4482DE0D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DD073A7-2682-56D8-39F6-A6C52239FC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36D8015-D727-48D4-131B-5057DB6863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14D3A39-A6E4-E80F-C610-A11B3EC88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1DC8-5AD9-428C-8C99-D3C42C9C612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77CB469-6FC7-E399-D1EE-80A92F072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CB38ECC-CA02-3C2B-0E96-DEFC708D3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312B-1CE9-406E-AE56-CA9775F01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680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78017D-832E-3941-0BEA-07F212358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1631AAE-6618-8719-F84A-0F6BE96B1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1DC8-5AD9-428C-8C99-D3C42C9C612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5881DAE-87F3-2D3D-D37A-7146D5231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4B257CA-1E61-AADE-23F9-433B40060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312B-1CE9-406E-AE56-CA9775F01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955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9A1E955-5350-438A-54F5-50FFACD28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1DC8-5AD9-428C-8C99-D3C42C9C612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C5DE0CC-2922-120E-C14F-C00021042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3F8C253-BF8A-98A3-A7F7-216C28A9E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312B-1CE9-406E-AE56-CA9775F01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477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BFF1C9-D510-88AC-05C6-FB68F3440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908832-98F2-DDDC-10F6-4F1EE6A9A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9390F72-4EB5-C1E8-3589-A91CEEE0D3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361F85-B088-6F68-BBE9-0DCCC31F0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1DC8-5AD9-428C-8C99-D3C42C9C612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C5F5C7B-4F55-89D0-6055-13A8D4E62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0F47971-9928-871A-E9F3-F9446BA21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312B-1CE9-406E-AE56-CA9775F01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336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011D5D-E2F9-A8D6-C780-06C504161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E42B90C-39AB-B1AE-BFFD-4BB1139BEF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6FE405F-BE33-CC5E-523C-3B18B51682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4FDB72F-A0DD-CDC7-B21A-08C2DB39B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1DC8-5AD9-428C-8C99-D3C42C9C612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1BCCE68-13BB-99FE-36C6-6106815A6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907AFE-B22E-1BF9-615B-231F0DC76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9312B-1CE9-406E-AE56-CA9775F01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502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F00814-8A52-3A09-4DB4-0C5BD94DA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594AC35-7AF6-0047-8D13-0B63FEA4A6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6D3734-EA96-F25B-668F-810AD469F8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41DC8-5AD9-428C-8C99-D3C42C9C6122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C2829A-AF54-6E46-C961-FF2C907F52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9D39F2-D443-CB07-A275-7600A927E8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9312B-1CE9-406E-AE56-CA9775F01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73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5780E76E-4A79-E14B-DEEB-A96DFC48E68E}"/>
              </a:ext>
            </a:extLst>
          </p:cNvPr>
          <p:cNvSpPr txBox="1">
            <a:spLocks/>
          </p:cNvSpPr>
          <p:nvPr/>
        </p:nvSpPr>
        <p:spPr>
          <a:xfrm>
            <a:off x="5111402" y="4647739"/>
            <a:ext cx="6815669" cy="20938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4472C4"/>
              </a:buClr>
              <a:buSzPct val="115000"/>
              <a:buFont typeface="Arial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Учитель английского языка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4472C4"/>
              </a:buClr>
              <a:buSzPct val="115000"/>
              <a:buFont typeface="Arial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Сытова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 Наталья Сергеевна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4472C4"/>
              </a:buClr>
              <a:buSzPct val="115000"/>
              <a:buFont typeface="Arial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ГБОУ Лицей № 533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780F12A0-4B18-CFA9-EC30-16D4A6A2E6C9}"/>
              </a:ext>
            </a:extLst>
          </p:cNvPr>
          <p:cNvSpPr txBox="1">
            <a:spLocks/>
          </p:cNvSpPr>
          <p:nvPr/>
        </p:nvSpPr>
        <p:spPr>
          <a:xfrm>
            <a:off x="-167180" y="204875"/>
            <a:ext cx="8563035" cy="3021373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5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Презентация к уроку английского языка для </a:t>
            </a:r>
            <a:r>
              <a:rPr kumimoji="0" lang="en-US" sz="44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0" lang="ru-RU" sz="44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классов к УМК </a:t>
            </a:r>
            <a:r>
              <a:rPr kumimoji="0" lang="en-US" sz="44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Spotlight</a:t>
            </a:r>
            <a:r>
              <a:rPr kumimoji="0" lang="ru-RU" sz="44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n-US" sz="4400" b="1" i="0" u="none" strike="noStrike" kern="1200" cap="none" spc="0" normalizeH="0" baseline="0" noProof="0" dirty="0">
              <a:ln w="3175" cmpd="sng"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3175" cmpd="sng"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2C081BF-9502-3BC9-0416-3EC68DC97E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9542" y="2561843"/>
            <a:ext cx="5322453" cy="298348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F55DF7B-CFCC-BB65-1093-575A5BECA1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4600" y="1611855"/>
            <a:ext cx="2008447" cy="150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979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946428-AAEC-0EEE-EDD9-17B1BAE1D588}"/>
              </a:ext>
            </a:extLst>
          </p:cNvPr>
          <p:cNvSpPr txBox="1"/>
          <p:nvPr/>
        </p:nvSpPr>
        <p:spPr>
          <a:xfrm>
            <a:off x="2901142" y="199505"/>
            <a:ext cx="73034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chemeClr val="accent1">
                    <a:lumMod val="50000"/>
                  </a:schemeClr>
                </a:solidFill>
              </a:rPr>
              <a:t>M y      f a m </a:t>
            </a:r>
            <a:r>
              <a:rPr lang="en-US" sz="8000" b="1" dirty="0" err="1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en-US" sz="8000" b="1" dirty="0">
                <a:solidFill>
                  <a:schemeClr val="accent1">
                    <a:lumMod val="50000"/>
                  </a:schemeClr>
                </a:solidFill>
              </a:rPr>
              <a:t> l y</a:t>
            </a:r>
            <a:endParaRPr lang="ru-RU" sz="8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2B84B4-7D10-49DC-7850-CE4C461B71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81" t="26879" r="11671" b="849"/>
          <a:stretch/>
        </p:blipFill>
        <p:spPr>
          <a:xfrm>
            <a:off x="762616" y="1413933"/>
            <a:ext cx="10312990" cy="543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690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D8FD07-867B-C5E5-A9BB-90D85E19EB60}"/>
              </a:ext>
            </a:extLst>
          </p:cNvPr>
          <p:cNvSpPr txBox="1"/>
          <p:nvPr/>
        </p:nvSpPr>
        <p:spPr>
          <a:xfrm>
            <a:off x="3699933" y="0"/>
            <a:ext cx="40940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/>
              <a:t>My  family</a:t>
            </a:r>
            <a:endParaRPr lang="ru-RU" sz="7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CE0F98-0806-84B4-1229-326D3EF81F20}"/>
              </a:ext>
            </a:extLst>
          </p:cNvPr>
          <p:cNvSpPr txBox="1"/>
          <p:nvPr/>
        </p:nvSpPr>
        <p:spPr>
          <a:xfrm>
            <a:off x="584200" y="1198391"/>
            <a:ext cx="1187873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mummy   </a:t>
            </a:r>
            <a:r>
              <a:rPr lang="en-US" sz="6000" b="0" i="0" dirty="0">
                <a:effectLst/>
                <a:latin typeface="Helvetica Neue"/>
              </a:rPr>
              <a:t>[ˈ</a:t>
            </a:r>
            <a:r>
              <a:rPr lang="en-US" sz="6000" b="0" i="0" dirty="0" err="1">
                <a:effectLst/>
                <a:latin typeface="Helvetica Neue"/>
              </a:rPr>
              <a:t>mʌmɪ</a:t>
            </a:r>
            <a:r>
              <a:rPr lang="en-US" sz="6000" b="0" i="0" dirty="0">
                <a:effectLst/>
                <a:latin typeface="Helvetica Neue"/>
              </a:rPr>
              <a:t>]      </a:t>
            </a:r>
            <a:r>
              <a:rPr lang="ru-RU" sz="6000" b="0" i="0" dirty="0">
                <a:effectLst/>
                <a:latin typeface="Helvetica Neue"/>
              </a:rPr>
              <a:t>   мама</a:t>
            </a:r>
            <a:r>
              <a:rPr lang="en-US" sz="6000" b="0" i="0" dirty="0">
                <a:effectLst/>
                <a:latin typeface="Helvetica Neue"/>
              </a:rPr>
              <a:t>    </a:t>
            </a:r>
            <a:endParaRPr lang="en-US" sz="6000" dirty="0"/>
          </a:p>
          <a:p>
            <a:r>
              <a:rPr lang="en-US" sz="6000" dirty="0"/>
              <a:t>daddy       </a:t>
            </a:r>
            <a:r>
              <a:rPr lang="en-US" sz="6000" b="0" i="0" dirty="0">
                <a:effectLst/>
                <a:latin typeface="Helvetica Neue"/>
              </a:rPr>
              <a:t>[ˈ</a:t>
            </a:r>
            <a:r>
              <a:rPr lang="en-US" sz="6000" b="0" i="0" dirty="0" err="1">
                <a:effectLst/>
                <a:latin typeface="Helvetica Neue"/>
              </a:rPr>
              <a:t>dædɪ</a:t>
            </a:r>
            <a:r>
              <a:rPr lang="en-US" sz="6000" b="0" i="0" dirty="0">
                <a:effectLst/>
                <a:latin typeface="Helvetica Neue"/>
              </a:rPr>
              <a:t>]</a:t>
            </a:r>
            <a:r>
              <a:rPr lang="ru-RU" sz="6000" b="0" i="0" dirty="0">
                <a:effectLst/>
                <a:latin typeface="Helvetica Neue"/>
              </a:rPr>
              <a:t>         папа  </a:t>
            </a:r>
            <a:endParaRPr lang="en-US" sz="6000" dirty="0"/>
          </a:p>
          <a:p>
            <a:r>
              <a:rPr lang="en-US" sz="6000" dirty="0"/>
              <a:t>grandma  </a:t>
            </a:r>
            <a:r>
              <a:rPr lang="en-US" sz="6000" b="0" i="0" dirty="0">
                <a:effectLst/>
                <a:latin typeface="Helvetica Neue"/>
              </a:rPr>
              <a:t>[ˈ</a:t>
            </a:r>
            <a:r>
              <a:rPr lang="en-US" sz="6000" b="0" i="0" dirty="0" err="1">
                <a:effectLst/>
                <a:latin typeface="Helvetica Neue"/>
              </a:rPr>
              <a:t>grænmɑ</a:t>
            </a:r>
            <a:r>
              <a:rPr lang="en-US" sz="6000" b="0" i="0" dirty="0">
                <a:effectLst/>
                <a:latin typeface="Helvetica Neue"/>
              </a:rPr>
              <a:t>ː]</a:t>
            </a:r>
            <a:r>
              <a:rPr lang="ru-RU" sz="6000" b="0" i="0" dirty="0">
                <a:effectLst/>
                <a:latin typeface="Helvetica Neue"/>
              </a:rPr>
              <a:t>   бабушка</a:t>
            </a:r>
            <a:endParaRPr lang="en-US" sz="6000" dirty="0"/>
          </a:p>
          <a:p>
            <a:r>
              <a:rPr lang="en-US" sz="6000" dirty="0"/>
              <a:t>grandpa   </a:t>
            </a:r>
            <a:r>
              <a:rPr lang="en-US" sz="6000" b="0" i="0" dirty="0">
                <a:effectLst/>
                <a:latin typeface="Helvetica Neue"/>
              </a:rPr>
              <a:t>[ˈ</a:t>
            </a:r>
            <a:r>
              <a:rPr lang="en-US" sz="6000" b="0" i="0" dirty="0" err="1">
                <a:effectLst/>
                <a:latin typeface="Helvetica Neue"/>
              </a:rPr>
              <a:t>grænpɑ</a:t>
            </a:r>
            <a:r>
              <a:rPr lang="en-US" sz="6000" b="0" i="0" dirty="0">
                <a:effectLst/>
                <a:latin typeface="Helvetica Neue"/>
              </a:rPr>
              <a:t>ː]</a:t>
            </a:r>
            <a:r>
              <a:rPr lang="ru-RU" sz="6000" b="0" i="0" dirty="0">
                <a:effectLst/>
                <a:latin typeface="Helvetica Neue"/>
              </a:rPr>
              <a:t>    дедушка</a:t>
            </a:r>
            <a:endParaRPr lang="en-US" sz="6000" dirty="0"/>
          </a:p>
          <a:p>
            <a:r>
              <a:rPr lang="en-US" sz="6000" dirty="0"/>
              <a:t>sister        </a:t>
            </a:r>
            <a:r>
              <a:rPr lang="en-US" sz="6000" b="0" i="0" dirty="0">
                <a:effectLst/>
                <a:latin typeface="Helvetica Neue"/>
              </a:rPr>
              <a:t>[ˈ</a:t>
            </a:r>
            <a:r>
              <a:rPr lang="en-US" sz="6000" b="0" i="0" dirty="0" err="1">
                <a:effectLst/>
                <a:latin typeface="Helvetica Neue"/>
              </a:rPr>
              <a:t>sɪstə</a:t>
            </a:r>
            <a:r>
              <a:rPr lang="en-US" sz="6000" b="0" i="0" dirty="0">
                <a:effectLst/>
                <a:latin typeface="Helvetica Neue"/>
              </a:rPr>
              <a:t>]</a:t>
            </a:r>
            <a:r>
              <a:rPr lang="ru-RU" sz="6000" b="0" i="0" dirty="0">
                <a:effectLst/>
                <a:latin typeface="Helvetica Neue"/>
              </a:rPr>
              <a:t>          сестра</a:t>
            </a:r>
            <a:endParaRPr lang="en-US" sz="6000" dirty="0"/>
          </a:p>
          <a:p>
            <a:r>
              <a:rPr lang="en-US" sz="6000" dirty="0"/>
              <a:t>brother    </a:t>
            </a:r>
            <a:r>
              <a:rPr lang="en-US" sz="6000" b="0" i="0" dirty="0">
                <a:effectLst/>
                <a:latin typeface="Helvetica Neue"/>
              </a:rPr>
              <a:t>[ˈ</a:t>
            </a:r>
            <a:r>
              <a:rPr lang="en-US" sz="6000" b="0" i="0" dirty="0" err="1">
                <a:effectLst/>
                <a:latin typeface="Helvetica Neue"/>
              </a:rPr>
              <a:t>brʌðə</a:t>
            </a:r>
            <a:r>
              <a:rPr lang="en-US" sz="6000" b="0" i="0" dirty="0">
                <a:effectLst/>
                <a:latin typeface="Helvetica Neue"/>
              </a:rPr>
              <a:t>]</a:t>
            </a:r>
            <a:r>
              <a:rPr lang="ru-RU" sz="6000" b="0" i="0" dirty="0">
                <a:effectLst/>
                <a:latin typeface="Helvetica Neue"/>
              </a:rPr>
              <a:t>         брат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753638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092C94F-B6CF-A822-BF2E-606C86013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700" y="31749"/>
            <a:ext cx="9342967" cy="70072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A2EAC8F-9965-8052-5DDC-854C7622DA51}"/>
              </a:ext>
            </a:extLst>
          </p:cNvPr>
          <p:cNvSpPr txBox="1"/>
          <p:nvPr/>
        </p:nvSpPr>
        <p:spPr>
          <a:xfrm>
            <a:off x="1718733" y="3673101"/>
            <a:ext cx="1836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mummy </a:t>
            </a:r>
            <a:endParaRPr lang="ru-RU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290F94-E092-D613-C8FB-E89D5E434176}"/>
              </a:ext>
            </a:extLst>
          </p:cNvPr>
          <p:cNvSpPr txBox="1"/>
          <p:nvPr/>
        </p:nvSpPr>
        <p:spPr>
          <a:xfrm>
            <a:off x="4158479" y="3810000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daddy </a:t>
            </a:r>
            <a:endParaRPr lang="ru-RU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34E07D-47EA-4DDD-3FC6-A97520B93308}"/>
              </a:ext>
            </a:extLst>
          </p:cNvPr>
          <p:cNvSpPr txBox="1"/>
          <p:nvPr/>
        </p:nvSpPr>
        <p:spPr>
          <a:xfrm>
            <a:off x="6096000" y="3843866"/>
            <a:ext cx="19529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grandma </a:t>
            </a:r>
            <a:endParaRPr lang="ru-RU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479AA9-4D92-173F-5ABF-621EB96BEC2E}"/>
              </a:ext>
            </a:extLst>
          </p:cNvPr>
          <p:cNvSpPr txBox="1"/>
          <p:nvPr/>
        </p:nvSpPr>
        <p:spPr>
          <a:xfrm>
            <a:off x="8424152" y="3698500"/>
            <a:ext cx="1826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grandpa </a:t>
            </a:r>
            <a:endParaRPr lang="ru-RU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138411-472F-BC8C-FF47-6EA8FBAA029F}"/>
              </a:ext>
            </a:extLst>
          </p:cNvPr>
          <p:cNvSpPr txBox="1"/>
          <p:nvPr/>
        </p:nvSpPr>
        <p:spPr>
          <a:xfrm>
            <a:off x="2954866" y="6416301"/>
            <a:ext cx="1712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brother </a:t>
            </a:r>
            <a:endParaRPr lang="ru-RU" sz="3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286D4B-8FF8-8DC1-F487-DE4CD92B6B84}"/>
              </a:ext>
            </a:extLst>
          </p:cNvPr>
          <p:cNvSpPr txBox="1"/>
          <p:nvPr/>
        </p:nvSpPr>
        <p:spPr>
          <a:xfrm>
            <a:off x="7311125" y="6316134"/>
            <a:ext cx="1186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sister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1157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793FC05-0A49-9A3E-097F-1B6D5C3BC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868" y="135468"/>
            <a:ext cx="9445976" cy="7084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112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B698FE-A6A4-81C2-BA5B-8E772FA70040}"/>
              </a:ext>
            </a:extLst>
          </p:cNvPr>
          <p:cNvSpPr txBox="1"/>
          <p:nvPr/>
        </p:nvSpPr>
        <p:spPr>
          <a:xfrm>
            <a:off x="1446907" y="0"/>
            <a:ext cx="95914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i="1" dirty="0">
                <a:solidFill>
                  <a:srgbClr val="00B0F0"/>
                </a:solidFill>
                <a:highlight>
                  <a:srgbClr val="FFFF00"/>
                </a:highlight>
              </a:rPr>
              <a:t>Вставь пропущенные буквы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7FE059-14A4-B9A6-1DAF-8C413D62460C}"/>
              </a:ext>
            </a:extLst>
          </p:cNvPr>
          <p:cNvSpPr txBox="1"/>
          <p:nvPr/>
        </p:nvSpPr>
        <p:spPr>
          <a:xfrm>
            <a:off x="997528" y="1015663"/>
            <a:ext cx="4788490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m __ m </a:t>
            </a:r>
            <a:r>
              <a:rPr lang="en-US" sz="6000" dirty="0" err="1"/>
              <a:t>m</a:t>
            </a:r>
            <a:r>
              <a:rPr lang="en-US" sz="6000" dirty="0"/>
              <a:t> __</a:t>
            </a:r>
          </a:p>
          <a:p>
            <a:r>
              <a:rPr lang="en-US" sz="6000" dirty="0"/>
              <a:t>d __ d __ y</a:t>
            </a:r>
          </a:p>
          <a:p>
            <a:r>
              <a:rPr lang="en-US" sz="6000" dirty="0"/>
              <a:t>__ r a __ d m a</a:t>
            </a:r>
          </a:p>
          <a:p>
            <a:r>
              <a:rPr lang="en-US" sz="6000" dirty="0"/>
              <a:t>g __ a n d __ a</a:t>
            </a:r>
          </a:p>
          <a:p>
            <a:r>
              <a:rPr lang="en-US" sz="6000" dirty="0"/>
              <a:t>s </a:t>
            </a:r>
            <a:r>
              <a:rPr lang="en-US" sz="6000" dirty="0" err="1"/>
              <a:t>i</a:t>
            </a:r>
            <a:r>
              <a:rPr lang="en-US" sz="6000" dirty="0"/>
              <a:t> __ t e __</a:t>
            </a:r>
          </a:p>
          <a:p>
            <a:r>
              <a:rPr lang="en-US" sz="6000" dirty="0"/>
              <a:t>b r o __ __ e r </a:t>
            </a:r>
          </a:p>
          <a:p>
            <a:endParaRPr lang="ru-RU" sz="6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09932D-5425-042B-C303-5623D3DA6982}"/>
              </a:ext>
            </a:extLst>
          </p:cNvPr>
          <p:cNvSpPr txBox="1"/>
          <p:nvPr/>
        </p:nvSpPr>
        <p:spPr>
          <a:xfrm>
            <a:off x="1970116" y="1015663"/>
            <a:ext cx="62869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rgbClr val="C00000"/>
                </a:solidFill>
              </a:rPr>
              <a:t>u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F6E3A6-1D82-69CA-AAB0-02572145D5C4}"/>
              </a:ext>
            </a:extLst>
          </p:cNvPr>
          <p:cNvSpPr txBox="1"/>
          <p:nvPr/>
        </p:nvSpPr>
        <p:spPr>
          <a:xfrm>
            <a:off x="4372495" y="957473"/>
            <a:ext cx="56778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rgbClr val="C00000"/>
                </a:solidFill>
              </a:rPr>
              <a:t>y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CAE4F8-5E89-2247-B1CD-F4768130D1BA}"/>
              </a:ext>
            </a:extLst>
          </p:cNvPr>
          <p:cNvSpPr txBox="1"/>
          <p:nvPr/>
        </p:nvSpPr>
        <p:spPr>
          <a:xfrm>
            <a:off x="1675003" y="1820487"/>
            <a:ext cx="5902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rgbClr val="C00000"/>
                </a:solidFill>
              </a:rPr>
              <a:t>a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146515-2F9C-39C2-0714-DD50B138F163}"/>
              </a:ext>
            </a:extLst>
          </p:cNvPr>
          <p:cNvSpPr txBox="1"/>
          <p:nvPr/>
        </p:nvSpPr>
        <p:spPr>
          <a:xfrm>
            <a:off x="3171305" y="1886988"/>
            <a:ext cx="62869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rgbClr val="C00000"/>
                </a:solidFill>
              </a:rPr>
              <a:t>d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342CBD-C81C-5E5C-AB6B-2A695D4CF7AA}"/>
              </a:ext>
            </a:extLst>
          </p:cNvPr>
          <p:cNvSpPr txBox="1"/>
          <p:nvPr/>
        </p:nvSpPr>
        <p:spPr>
          <a:xfrm>
            <a:off x="1161857" y="2875002"/>
            <a:ext cx="58381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rgbClr val="C00000"/>
                </a:solidFill>
              </a:rPr>
              <a:t>g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4B0CA2-DB89-ACD3-00A2-D65CDA6FA730}"/>
              </a:ext>
            </a:extLst>
          </p:cNvPr>
          <p:cNvSpPr txBox="1"/>
          <p:nvPr/>
        </p:nvSpPr>
        <p:spPr>
          <a:xfrm>
            <a:off x="3032429" y="2799877"/>
            <a:ext cx="62869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rgbClr val="C00000"/>
                </a:solidFill>
              </a:rPr>
              <a:t>n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C33FCE-8FD1-BDA6-47D1-A2422780FECA}"/>
              </a:ext>
            </a:extLst>
          </p:cNvPr>
          <p:cNvSpPr txBox="1"/>
          <p:nvPr/>
        </p:nvSpPr>
        <p:spPr>
          <a:xfrm>
            <a:off x="1669623" y="3699164"/>
            <a:ext cx="4796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rgbClr val="C00000"/>
                </a:solidFill>
              </a:rPr>
              <a:t>r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852097-09B9-ED67-A60D-054AD4D41340}"/>
              </a:ext>
            </a:extLst>
          </p:cNvPr>
          <p:cNvSpPr txBox="1"/>
          <p:nvPr/>
        </p:nvSpPr>
        <p:spPr>
          <a:xfrm>
            <a:off x="4262711" y="3710390"/>
            <a:ext cx="62869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rgbClr val="C00000"/>
                </a:solidFill>
              </a:rPr>
              <a:t>p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B2A2BB-8C47-51CC-031D-5994F867FCD9}"/>
              </a:ext>
            </a:extLst>
          </p:cNvPr>
          <p:cNvSpPr txBox="1"/>
          <p:nvPr/>
        </p:nvSpPr>
        <p:spPr>
          <a:xfrm>
            <a:off x="1950880" y="4578527"/>
            <a:ext cx="6286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rgbClr val="C00000"/>
                </a:solidFill>
              </a:rPr>
              <a:t>s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ED5639-E009-CAC9-661E-FD75A75E79B5}"/>
              </a:ext>
            </a:extLst>
          </p:cNvPr>
          <p:cNvSpPr txBox="1"/>
          <p:nvPr/>
        </p:nvSpPr>
        <p:spPr>
          <a:xfrm>
            <a:off x="3957502" y="4606761"/>
            <a:ext cx="4796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rgbClr val="C00000"/>
                </a:solidFill>
              </a:rPr>
              <a:t>r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91BD96-1C0A-5B45-71F1-F250E27F061C}"/>
              </a:ext>
            </a:extLst>
          </p:cNvPr>
          <p:cNvSpPr txBox="1"/>
          <p:nvPr/>
        </p:nvSpPr>
        <p:spPr>
          <a:xfrm>
            <a:off x="2838682" y="5519650"/>
            <a:ext cx="12939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rgbClr val="C00000"/>
                </a:solidFill>
              </a:rPr>
              <a:t>t  h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69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1A7169-2A3A-B1E8-A3EE-DA2663444706}"/>
              </a:ext>
            </a:extLst>
          </p:cNvPr>
          <p:cNvSpPr txBox="1"/>
          <p:nvPr/>
        </p:nvSpPr>
        <p:spPr>
          <a:xfrm>
            <a:off x="1425317" y="1015663"/>
            <a:ext cx="3796232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m a f l </a:t>
            </a:r>
            <a:r>
              <a:rPr lang="en-US" sz="5400" dirty="0" err="1"/>
              <a:t>i</a:t>
            </a:r>
            <a:r>
              <a:rPr lang="en-US" sz="5400" dirty="0"/>
              <a:t> y </a:t>
            </a:r>
          </a:p>
          <a:p>
            <a:r>
              <a:rPr lang="en-US" sz="5400" dirty="0"/>
              <a:t>m </a:t>
            </a:r>
            <a:r>
              <a:rPr lang="en-US" sz="5400" dirty="0" err="1"/>
              <a:t>m</a:t>
            </a:r>
            <a:r>
              <a:rPr lang="en-US" sz="5400" dirty="0"/>
              <a:t> y m u</a:t>
            </a:r>
          </a:p>
          <a:p>
            <a:r>
              <a:rPr lang="en-US" sz="5400" dirty="0"/>
              <a:t>g a </a:t>
            </a:r>
            <a:r>
              <a:rPr lang="en-US" sz="5400" dirty="0" err="1"/>
              <a:t>a</a:t>
            </a:r>
            <a:r>
              <a:rPr lang="en-US" sz="5400" dirty="0"/>
              <a:t> r d p n </a:t>
            </a:r>
          </a:p>
          <a:p>
            <a:r>
              <a:rPr lang="en-US" sz="5400" dirty="0"/>
              <a:t>t s </a:t>
            </a:r>
            <a:r>
              <a:rPr lang="en-US" sz="5400" dirty="0" err="1"/>
              <a:t>i</a:t>
            </a:r>
            <a:r>
              <a:rPr lang="en-US" sz="5400" dirty="0"/>
              <a:t> e s r </a:t>
            </a:r>
          </a:p>
          <a:p>
            <a:r>
              <a:rPr lang="en-US" sz="5400" dirty="0"/>
              <a:t>y d </a:t>
            </a:r>
            <a:r>
              <a:rPr lang="en-US" sz="5400" dirty="0" err="1"/>
              <a:t>d</a:t>
            </a:r>
            <a:r>
              <a:rPr lang="en-US" sz="5400" dirty="0"/>
              <a:t> </a:t>
            </a:r>
            <a:r>
              <a:rPr lang="en-US" sz="5400" dirty="0" err="1"/>
              <a:t>d</a:t>
            </a:r>
            <a:r>
              <a:rPr lang="en-US" sz="5400" dirty="0"/>
              <a:t> a</a:t>
            </a:r>
          </a:p>
          <a:p>
            <a:r>
              <a:rPr lang="en-US" sz="5400" dirty="0"/>
              <a:t>r o b h e t r </a:t>
            </a:r>
          </a:p>
          <a:p>
            <a:r>
              <a:rPr lang="en-US" sz="5400" dirty="0"/>
              <a:t>g m a r n a d </a:t>
            </a:r>
            <a:endParaRPr lang="ru-RU" sz="5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7EEA45-93D1-715A-4796-B79484529F36}"/>
              </a:ext>
            </a:extLst>
          </p:cNvPr>
          <p:cNvSpPr txBox="1"/>
          <p:nvPr/>
        </p:nvSpPr>
        <p:spPr>
          <a:xfrm>
            <a:off x="2934392" y="0"/>
            <a:ext cx="57025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i="1" dirty="0">
                <a:solidFill>
                  <a:srgbClr val="0070C0"/>
                </a:solidFill>
                <a:highlight>
                  <a:srgbClr val="FFFF00"/>
                </a:highlight>
              </a:rPr>
              <a:t>Составь слова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BCCA31-010F-B6F8-268F-83F15396C423}"/>
              </a:ext>
            </a:extLst>
          </p:cNvPr>
          <p:cNvSpPr txBox="1"/>
          <p:nvPr/>
        </p:nvSpPr>
        <p:spPr>
          <a:xfrm>
            <a:off x="6977522" y="1015663"/>
            <a:ext cx="2735301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rgbClr val="002060"/>
                </a:solidFill>
              </a:rPr>
              <a:t>family</a:t>
            </a:r>
          </a:p>
          <a:p>
            <a:r>
              <a:rPr lang="en-US" sz="5400" dirty="0">
                <a:solidFill>
                  <a:srgbClr val="002060"/>
                </a:solidFill>
              </a:rPr>
              <a:t>mummy</a:t>
            </a:r>
          </a:p>
          <a:p>
            <a:r>
              <a:rPr lang="en-US" sz="5400" dirty="0">
                <a:solidFill>
                  <a:srgbClr val="002060"/>
                </a:solidFill>
              </a:rPr>
              <a:t>grandpa</a:t>
            </a:r>
          </a:p>
          <a:p>
            <a:r>
              <a:rPr lang="en-US" sz="5400" dirty="0">
                <a:solidFill>
                  <a:srgbClr val="002060"/>
                </a:solidFill>
              </a:rPr>
              <a:t>sister</a:t>
            </a:r>
          </a:p>
          <a:p>
            <a:r>
              <a:rPr lang="en-US" sz="5400" dirty="0">
                <a:solidFill>
                  <a:srgbClr val="002060"/>
                </a:solidFill>
              </a:rPr>
              <a:t>daddy</a:t>
            </a:r>
          </a:p>
          <a:p>
            <a:r>
              <a:rPr lang="en-US" sz="5400" dirty="0">
                <a:solidFill>
                  <a:srgbClr val="002060"/>
                </a:solidFill>
              </a:rPr>
              <a:t>brother</a:t>
            </a:r>
          </a:p>
          <a:p>
            <a:r>
              <a:rPr lang="en-US" sz="5400" dirty="0">
                <a:solidFill>
                  <a:srgbClr val="002060"/>
                </a:solidFill>
              </a:rPr>
              <a:t>grandma</a:t>
            </a:r>
            <a:r>
              <a:rPr lang="en-US" dirty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14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E666CBE-EF9D-7706-32A2-5677A5504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2584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177</Words>
  <Application>Microsoft Office PowerPoint</Application>
  <PresentationFormat>Широкоэкранный</PresentationFormat>
  <Paragraphs>51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Helvetica Neue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Сытов</dc:creator>
  <cp:lastModifiedBy>Михаил Сытов</cp:lastModifiedBy>
  <cp:revision>30</cp:revision>
  <dcterms:created xsi:type="dcterms:W3CDTF">2022-11-06T10:59:32Z</dcterms:created>
  <dcterms:modified xsi:type="dcterms:W3CDTF">2022-11-06T14:06:59Z</dcterms:modified>
</cp:coreProperties>
</file>