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0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96F94-4851-459E-AAC8-99CD9FCC6602}" type="datetimeFigureOut">
              <a:rPr lang="ru-RU" smtClean="0"/>
              <a:t>24.07.2022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1BC80-77EC-49E6-B6BA-E62205F3C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784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96F94-4851-459E-AAC8-99CD9FCC6602}" type="datetimeFigureOut">
              <a:rPr lang="ru-RU" smtClean="0"/>
              <a:t>24.07.2022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1BC80-77EC-49E6-B6BA-E62205F3C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87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725314"/>
      </p:ext>
    </p:extLst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500677"/>
      </p:ext>
    </p:extLst>
  </p:cSld>
  <p:clrMapOvr>
    <a:masterClrMapping/>
  </p:clrMapOvr>
  <p:transition spd="slow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415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br>
              <a:rPr lang="ru-RU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Формирование представления детей о народных художественных промыслах (Хохлома, Гжель, Городец, Полхов-Майдан, Жостово).</a:t>
            </a:r>
            <a:b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2. Закрепление и обогащения знаний об истории народных</a:t>
            </a:r>
            <a:b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художественных ремесел.</a:t>
            </a:r>
            <a:b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3. Воспитание уважения и интереса к русским культурным традициям.</a:t>
            </a:r>
            <a:b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Знакомить детей с историей возникновения народных промыслов, с разновидностью цветовой гаммы, элементами орнамента, различными приемами рисования народных орнаментов, с изделиями народных промыслов.</a:t>
            </a:r>
            <a:b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2. Развивать умение созданию изображений по мотивам народной декоративной росписи на силуэтных формах.</a:t>
            </a:r>
            <a:b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3. Закреплять и углублять знания о видах росписи.</a:t>
            </a:r>
            <a:b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4. Воспитывать чувство гордости за Россию, за русский народ, богатый талантами.</a:t>
            </a:r>
            <a:b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5. Расширить и углубить представление о своей Родине.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796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539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67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 перспективного плана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279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35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316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Мини-музей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2883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Цель:        1. Формирование представления детей о народных художественных промыслах (Хохлома, Гжель, Городец, Полхов-Майдан, Жостово).       2. Закрепление и обогащения знаний об истории народных  художественных ремесел.       3. Воспитание уважения и интереса к русским культурным традициям.   Задачи:       1. Знакомить детей с историей возникновения народных промыслов, с разновидностью цветовой гаммы, элементами орнамента, различными приемами рисования народных орнаментов, с изделиями народных промыслов.       2. Развивать умение созданию изображений по мотивам народной декоративной росписи на силуэтных формах.       3. Закреплять и углублять знания о видах росписи.       4. Воспитывать чувство гордости за Россию, за русский народ, богатый талантами.       5. Расширить и углубить представление о своей Родине.</vt:lpstr>
      <vt:lpstr>Предполагаемый результат</vt:lpstr>
      <vt:lpstr>Презентация PowerPoint</vt:lpstr>
      <vt:lpstr>Фрагмент перспективного плана</vt:lpstr>
      <vt:lpstr>Презентация PowerPoint</vt:lpstr>
      <vt:lpstr>Презентация PowerPoint</vt:lpstr>
      <vt:lpstr>Наш Мини-музей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tatyana.chervatyuk@mail.ru</dc:creator>
  <cp:lastModifiedBy>tatyana.chervatyuk@mail.ru</cp:lastModifiedBy>
  <cp:revision>1</cp:revision>
  <dcterms:created xsi:type="dcterms:W3CDTF">2022-07-24T07:43:01Z</dcterms:created>
  <dcterms:modified xsi:type="dcterms:W3CDTF">2022-07-24T07:46:08Z</dcterms:modified>
</cp:coreProperties>
</file>