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87" r:id="rId3"/>
    <p:sldId id="288" r:id="rId4"/>
    <p:sldId id="289" r:id="rId5"/>
    <p:sldId id="273" r:id="rId6"/>
    <p:sldId id="259" r:id="rId7"/>
    <p:sldId id="290" r:id="rId8"/>
    <p:sldId id="291" r:id="rId9"/>
    <p:sldId id="275" r:id="rId10"/>
    <p:sldId id="276" r:id="rId11"/>
    <p:sldId id="277" r:id="rId12"/>
    <p:sldId id="278" r:id="rId13"/>
    <p:sldId id="279" r:id="rId14"/>
    <p:sldId id="292" r:id="rId15"/>
    <p:sldId id="280" r:id="rId16"/>
    <p:sldId id="281" r:id="rId17"/>
    <p:sldId id="283" r:id="rId18"/>
    <p:sldId id="286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4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D443-23AA-406E-8502-3AA7860045AA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036D4-B9D7-4081-BA46-DB066ADEF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036D4-B9D7-4081-BA46-DB066ADEF1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1BA8F7-AE70-44EE-ACA7-35C76C24B8F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B1702D-B8C9-4CEA-A066-232BB65A23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57818" y="5715016"/>
            <a:ext cx="3571900" cy="92869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Воспитатель: </a:t>
            </a:r>
          </a:p>
          <a:p>
            <a:pPr algn="ctr"/>
            <a:r>
              <a:rPr lang="ru-RU" sz="11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Крикунова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О. Н.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                                             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64307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Моя малая Родина - Беллык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F:\Беллык\Природа\PICT14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2857496"/>
            <a:ext cx="5029205" cy="377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Беллыкская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СОШ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цк\Desktop\село фото\IMG_20211022_1716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0867" y="1935163"/>
            <a:ext cx="6862265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Беллыкский дом культуры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цк\Desktop\село фото\IMG_20211022_171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8637" y="1935163"/>
            <a:ext cx="5126725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Беллыкская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поликлиника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цк\Desktop\село фото\IMG_20211022_171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6753" y="1935163"/>
            <a:ext cx="609049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Почта России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цк\Desktop\село фото\IMG_20211022_1719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935163"/>
            <a:ext cx="6357981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Библиотека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1026" name="Picture 2" descr="C:\Users\цк\Desktop\IMG_20220914_071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935163"/>
            <a:ext cx="5429287" cy="4565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Беллыкский сельский совет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цк\Desktop\IMG_20220803_071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32000"/>
            <a:ext cx="6286544" cy="445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Памятник погибшим воинам 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 Великой Отечественной войне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цк\Desktop\IMG_20220803_071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7544450" cy="4615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Магазины 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цк\Desktop\село фото\IMG_20211022_1712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3116"/>
            <a:ext cx="3857652" cy="3038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цк\Desktop\село фото\IMG_20211022_1713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286124"/>
            <a:ext cx="4301550" cy="320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Пекарня 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цк\Desktop\IMG_20220803_0715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7379171" cy="463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Детские площадки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цк\Desktop\IMG_20220803_0710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715303" cy="4494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«</a:t>
            </a:r>
            <a:r>
              <a:rPr lang="ru-RU" sz="1800" b="1" dirty="0" smtClean="0">
                <a:latin typeface="Arial Black" pitchFamily="34" charset="0"/>
              </a:rPr>
              <a:t>Как у маленького деревца, еле поднявшегося над землей, заботливый садовник укрепляет корень, от мощности которого зависит жизнь растения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на протяжении нескольких десятилетий,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так воспитатель должен заботиться о воспитании у своих детей чувства безграничной любви к Родине»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В.А. Сухомлинский</a:t>
            </a:r>
            <a:endParaRPr lang="ru-RU" sz="1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2800" dirty="0" smtClean="0"/>
              <a:t>Патриотическое воспитание сегодня – одно из важнейших звеньев системы воспитательной работы.</a:t>
            </a:r>
          </a:p>
          <a:p>
            <a:pPr algn="just">
              <a:buNone/>
            </a:pPr>
            <a:r>
              <a:rPr lang="ru-RU" sz="2800" dirty="0" smtClean="0"/>
              <a:t>     Формирование личности ребёнка, его воспитание начинаются с воспитания чувств через мир положительных эмоций, через обязательное приобщение к культуре, обеспечение духовной и интеллектуальной пищей, в которой он так нуждается.</a:t>
            </a:r>
          </a:p>
          <a:p>
            <a:pPr algn="just">
              <a:buNone/>
            </a:pPr>
            <a:r>
              <a:rPr lang="ru-RU" sz="2800" dirty="0" smtClean="0"/>
              <a:t>     С воспитания чувств привязанности к родному детскому саду, родной улицы, родной семье начинается формирование того фундамента, на котором будет вырастать более сложное образование -</a:t>
            </a:r>
            <a:r>
              <a:rPr lang="en-US" sz="2800" dirty="0" smtClean="0"/>
              <a:t> </a:t>
            </a:r>
            <a:r>
              <a:rPr lang="ru-RU" sz="2800" dirty="0" smtClean="0"/>
              <a:t>чувство любви к своему Отечеству.</a:t>
            </a:r>
          </a:p>
          <a:p>
            <a:pPr algn="just">
              <a:buNone/>
            </a:pPr>
            <a:r>
              <a:rPr lang="ru-RU" sz="2800" dirty="0" smtClean="0"/>
              <a:t>     Если патриотизм рассматривать как привязанность, преданность, ответственность по отношению к своей Родине, то ребёнка ещё в дошкольном возрасте надо научить быть привязанным к чему-то, кому-то, быть ответственным уже в любом своём, пусть маленьком деле.</a:t>
            </a:r>
            <a:br>
              <a:rPr lang="ru-RU" sz="2800" dirty="0" smtClean="0"/>
            </a:br>
            <a:r>
              <a:rPr lang="ru-RU" sz="2800" dirty="0" smtClean="0"/>
              <a:t>Восхищение просторами страны, её красотой и богатством возникает, если научить ребёнка видеть красоту вокруг себя.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Какое счастье жить в деревне вокруг вода, леса, луга, поля…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Здесь летом очень мило и красиво, и летний воздух очень чист,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Деревья шелестят листвой игриво, в сирени слышен соловьиный свист.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А ласточки, кружа над косогором, гоняют комаров и мошкару,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Кукушки эхо слышится над бором, туман над речкой стелется к утру.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Седой туман клубится над водой, роса легла в некошеные травы,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Поёт невидимая птица, козодой, заря уходит за далёкие дубравы.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Проходит ночь и утро наступает, и снова солнце над рекой встаёт,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Пастух на поле стадо выгоняет, паук на ветке паутинку вьёт…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Цель: </a:t>
            </a:r>
            <a:r>
              <a:rPr lang="ru-RU" sz="3200" dirty="0" smtClean="0"/>
              <a:t>Привлечение внимания детей к необъятным просторам своей малой Родины, развитие толерантности дошкольников, привитие патриотических чувства.</a:t>
            </a:r>
          </a:p>
          <a:p>
            <a:pPr algn="just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Задачи: </a:t>
            </a:r>
          </a:p>
          <a:p>
            <a:pPr algn="just"/>
            <a:r>
              <a:rPr lang="ru-RU" sz="2800" dirty="0" smtClean="0"/>
              <a:t>Поддерживать познавательный интерес к природе своей Родины;</a:t>
            </a:r>
          </a:p>
          <a:p>
            <a:pPr algn="just"/>
            <a:r>
              <a:rPr lang="ru-RU" sz="2800" dirty="0" smtClean="0"/>
              <a:t>Помочь осознать свою причастность к жизни страны;</a:t>
            </a:r>
          </a:p>
          <a:p>
            <a:pPr algn="just"/>
            <a:r>
              <a:rPr lang="ru-RU" sz="2800" dirty="0" smtClean="0"/>
              <a:t> Гордиться красотой своего края;</a:t>
            </a:r>
          </a:p>
          <a:p>
            <a:pPr algn="just"/>
            <a:r>
              <a:rPr lang="ru-RU" sz="2800" dirty="0" smtClean="0"/>
              <a:t>Способствовать активному вовлечению родителей в совместную деятельность с ребёнком в условиях семьи и детского сада.</a:t>
            </a:r>
          </a:p>
          <a:p>
            <a:pPr algn="just"/>
            <a:r>
              <a:rPr lang="ru-RU" sz="2800" dirty="0" smtClean="0"/>
              <a:t>Развивать у детей эстетическое восприятие, эмоциональную отзывчивость и творческие способности; </a:t>
            </a:r>
          </a:p>
          <a:p>
            <a:pPr algn="just"/>
            <a:r>
              <a:rPr lang="ru-RU" sz="2800" dirty="0" smtClean="0"/>
              <a:t>Воспитывать желание по-доброму относиться к природе, любить и беречь свою малую Родину.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Есть в мире много разного,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но сердцу моему милей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Тот уголок прекрасный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что называю Родиной своей.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Здесь есть леса, поля и реки,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тут будут рады мне всегда. 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 этот уголок заветный - родной Беллык!  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И здесь лишь счастье для меня!</a:t>
            </a:r>
            <a:endParaRPr lang="ru-RU" sz="1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8" descr="G:\практическая работа Мусор\92741854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56882" y="1935163"/>
            <a:ext cx="7030236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Природа нашего края многообразна, богата. Бескрайние  просторы  нашей  малой  Родины  привлекают  своей  красотой.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Беллык\Природа\PICT15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80916" y="2000240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Беллык\SAM_32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572000" y="3216706"/>
            <a:ext cx="4324352" cy="3212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Наша  Родина  богата  естественными  водоёмами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2214554"/>
            <a:ext cx="4040188" cy="42862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Река 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Беллык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2143116"/>
            <a:ext cx="4041775" cy="64294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Красноярское  водохранилище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:\Беллык\Природа\PICT146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3000373"/>
            <a:ext cx="404018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Беллык\Природа\PICT150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5025" y="3003387"/>
            <a:ext cx="4041775" cy="2868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latin typeface="Arial Black" pitchFamily="34" charset="0"/>
              </a:rPr>
              <a:t> Как я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люблю свои березы,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свои леса, свои луга,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И ночи летние, и грозы,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и зиму с стужей, и снега!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Люблю я речки серебристой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хрустально-нежный разговор,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И травки бархатный, душистый,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с цветами скромными ковер.</a:t>
            </a:r>
            <a:endParaRPr lang="ru-RU" sz="1800" dirty="0"/>
          </a:p>
        </p:txBody>
      </p:sp>
      <p:pic>
        <p:nvPicPr>
          <p:cNvPr id="9" name="Содержимое 3" descr="C:\Users\Admin\Desktop\Новая папка\с телефона фотографии\Новая папка (2)\Фото137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50085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endParaRPr lang="ru-RU" sz="1600" dirty="0">
              <a:latin typeface="Arial Black" pitchFamily="34" charset="0"/>
            </a:endParaRPr>
          </a:p>
        </p:txBody>
      </p:sp>
      <p:pic>
        <p:nvPicPr>
          <p:cNvPr id="4" name="Содержимое 4" descr="C:\Users\Admin\Desktop\Новая папка (3)\IMG_6972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214282" y="1500174"/>
            <a:ext cx="5286443" cy="4422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5008" y="1357298"/>
            <a:ext cx="30718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Для меня Россия – белые берёзы,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Для меня Россия – утренние росы.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Для меня Россия, ты всего дороже,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до чего на маму ты мою похожа.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Ты, моя Россия, всех теплом согреешь,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Ты, моя Россия, песни петь умеешь.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Ты, моя Россия, неразлучна с нами,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Ведь Россия наша - это я с друзьями.  </a:t>
            </a:r>
            <a:r>
              <a:rPr lang="ru-RU" dirty="0" smtClean="0">
                <a:latin typeface="Arial" pitchFamily="34" charset="0"/>
              </a:rPr>
              <a:t/>
            </a:r>
            <a:br>
              <a:rPr lang="ru-RU" dirty="0" smtClean="0"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Достопримечательности  нашего села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Наш любимый детский сад</a:t>
            </a:r>
          </a:p>
          <a:p>
            <a:pPr algn="ctr">
              <a:buNone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цк\Desktop\фото село\IMG_20220803_0718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5500761" cy="4125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399</TotalTime>
  <Words>426</Words>
  <Application>Microsoft Office PowerPoint</Application>
  <PresentationFormat>Экран (4:3)</PresentationFormat>
  <Paragraphs>50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Моя малая Родина - Беллык</vt:lpstr>
      <vt:lpstr>«Как у маленького деревца, еле поднявшегося над землей, заботливый садовник укрепляет корень, от мощности которого зависит жизнь растения  на протяжении нескольких десятилетий,  так воспитатель должен заботиться о воспитании у своих детей чувства безграничной любви к Родине»  В.А. Сухомлинский</vt:lpstr>
      <vt:lpstr>Слайд 3</vt:lpstr>
      <vt:lpstr>Есть в мире много разного,  но сердцу моему милей Тот уголок прекрасный что называю Родиной своей. Здесь есть леса, поля и реки, тут будут рады мне всегда.  И этот уголок заветный - родной Беллык!    И здесь лишь счастье для меня!</vt:lpstr>
      <vt:lpstr>Природа нашего края многообразна, богата. Бескрайние  просторы  нашей  малой  Родины  привлекают  своей  красотой.</vt:lpstr>
      <vt:lpstr>Наша  Родина  богата  естественными  водоёмами.</vt:lpstr>
      <vt:lpstr>  Как я люблю свои березы, свои леса, свои луга, И ночи летние, и грозы, и зиму с стужей, и снега! Люблю я речки серебристой хрустально-нежный разговор, И травки бархатный, душистый, с цветами скромными ковер.</vt:lpstr>
      <vt:lpstr>Слайд 8</vt:lpstr>
      <vt:lpstr>Достопримечательности  нашего села</vt:lpstr>
      <vt:lpstr>Беллыкская СОШ</vt:lpstr>
      <vt:lpstr>Беллыкский дом культуры</vt:lpstr>
      <vt:lpstr>Беллыкская поликлиника</vt:lpstr>
      <vt:lpstr>Почта России</vt:lpstr>
      <vt:lpstr>Библиотека </vt:lpstr>
      <vt:lpstr>Беллыкский сельский совет</vt:lpstr>
      <vt:lpstr>Памятник погибшим воинам  в Великой Отечественной войне</vt:lpstr>
      <vt:lpstr>Магазины </vt:lpstr>
      <vt:lpstr>Пекарня </vt:lpstr>
      <vt:lpstr>Детские площадки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 родной  край</dc:title>
  <dc:creator>Диана</dc:creator>
  <cp:lastModifiedBy>цк</cp:lastModifiedBy>
  <cp:revision>48</cp:revision>
  <dcterms:created xsi:type="dcterms:W3CDTF">2012-04-18T16:44:35Z</dcterms:created>
  <dcterms:modified xsi:type="dcterms:W3CDTF">2022-11-06T01:57:03Z</dcterms:modified>
</cp:coreProperties>
</file>