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67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63" r:id="rId12"/>
    <p:sldId id="265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7" r:id="rId21"/>
    <p:sldId id="274" r:id="rId22"/>
    <p:sldId id="278" r:id="rId23"/>
    <p:sldId id="275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29" autoAdjust="0"/>
  </p:normalViewPr>
  <p:slideViewPr>
    <p:cSldViewPr>
      <p:cViewPr varScale="1">
        <p:scale>
          <a:sx n="70" d="100"/>
          <a:sy n="70" d="100"/>
        </p:scale>
        <p:origin x="75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660C3-7F4B-4211-9B33-B3C57044D930}" type="datetimeFigureOut">
              <a:rPr lang="ru-RU"/>
              <a:pPr>
                <a:defRPr/>
              </a:pPr>
              <a:t>вс 06.11.22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C5953F7-ED0D-4907-9F19-5544C2368B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864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8F033-6425-4FAE-9E77-CC7CAB6F00C4}" type="datetimeFigureOut">
              <a:rPr lang="ru-RU"/>
              <a:pPr>
                <a:defRPr/>
              </a:pPr>
              <a:t>вс 06.11.22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0967E-5251-45F0-8FFD-6931858A21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361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80F87-2943-4D27-9D1C-BF6CE44C628B}" type="datetimeFigureOut">
              <a:rPr lang="ru-RU"/>
              <a:pPr>
                <a:defRPr/>
              </a:pPr>
              <a:t>вс 06.11.22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98D8E-EDE0-4B74-896A-74C7E60DDD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287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DA94D-3464-46F3-B23C-50409549ECD5}" type="datetimeFigureOut">
              <a:rPr lang="ru-RU"/>
              <a:pPr>
                <a:defRPr/>
              </a:pPr>
              <a:t>вс 06.11.22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9C12A-A212-4F47-B603-85D07BCF48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699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91EC4-DDC9-475A-BE8A-B27F9630C3CB}" type="datetimeFigureOut">
              <a:rPr lang="ru-RU"/>
              <a:pPr>
                <a:defRPr/>
              </a:pPr>
              <a:t>вс 06.11.22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DCADB-6295-4040-AFD3-76D1953719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992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1520F-650B-4AA7-847B-58D52382810C}" type="datetimeFigureOut">
              <a:rPr lang="ru-RU"/>
              <a:pPr>
                <a:defRPr/>
              </a:pPr>
              <a:t>вс 06.11.22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3EEA9-18F0-4E1F-96F9-6386A8C30A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850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87F9681-8693-41BA-A303-C8BF52A38B57}" type="datetimeFigureOut">
              <a:rPr lang="ru-RU"/>
              <a:pPr>
                <a:defRPr/>
              </a:pPr>
              <a:t>вс 06.11.22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A4A3B30-89E3-4D7D-8796-93F2226309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556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362D7-03B1-412F-9D80-D49093177497}" type="datetimeFigureOut">
              <a:rPr lang="ru-RU"/>
              <a:pPr>
                <a:defRPr/>
              </a:pPr>
              <a:t>вс 06.11.22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CF6E1-9C5F-4AB3-A196-4A6D720400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823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3D8E5-F248-4DCD-ADA5-C80BB8DA3CD8}" type="datetimeFigureOut">
              <a:rPr lang="ru-RU"/>
              <a:pPr>
                <a:defRPr/>
              </a:pPr>
              <a:t>вс 06.11.22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C74B8-7CCC-49E7-983B-D1E314980C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798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E983A-A7AA-4174-8C66-1FD3DC62E587}" type="datetimeFigureOut">
              <a:rPr lang="ru-RU"/>
              <a:pPr>
                <a:defRPr/>
              </a:pPr>
              <a:t>вс 06.11.22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490B5-BF84-4654-AC09-B41DE03107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257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778E7-3CE3-4EBD-8783-B32CA6CB8C64}" type="datetimeFigureOut">
              <a:rPr lang="ru-RU"/>
              <a:pPr>
                <a:defRPr/>
              </a:pPr>
              <a:t>вс 06.11.22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59FAA-FDFD-48B6-87F8-69CD9392E6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071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24A76E-F1E5-43E0-82CF-ED4A17A22051}" type="datetimeFigureOut">
              <a:rPr lang="ru-RU"/>
              <a:pPr>
                <a:defRPr/>
              </a:pPr>
              <a:t>вс 06.11.22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5EADCF-2066-412D-8AC7-C00E1B2879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3" r:id="rId2"/>
    <p:sldLayoutId id="2147483704" r:id="rId3"/>
    <p:sldLayoutId id="2147483705" r:id="rId4"/>
    <p:sldLayoutId id="2147483712" r:id="rId5"/>
    <p:sldLayoutId id="2147483713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685800" y="-171450"/>
            <a:ext cx="7772400" cy="4321175"/>
          </a:xfrm>
        </p:spPr>
        <p:txBody>
          <a:bodyPr/>
          <a:lstStyle/>
          <a:p>
            <a:pPr eaLnBrk="1" hangingPunct="1"/>
            <a:br>
              <a:rPr lang="ru-RU" sz="1800" dirty="0"/>
            </a:br>
            <a:br>
              <a:rPr lang="ru-RU" sz="1800" dirty="0"/>
            </a:br>
            <a:br>
              <a:rPr lang="ru-RU" sz="1800" b="1" dirty="0"/>
            </a:br>
            <a:r>
              <a:rPr lang="ru-RU" sz="2400" b="1" dirty="0"/>
              <a:t>«</a:t>
            </a:r>
            <a:r>
              <a:rPr lang="ru-RU" sz="2400" dirty="0"/>
              <a:t>Викторина по сказкам: Наши любимые сказки»</a:t>
            </a:r>
            <a:br>
              <a:rPr lang="ru-RU" sz="2400" dirty="0"/>
            </a:br>
            <a:r>
              <a:rPr lang="ru-RU" sz="2400" dirty="0"/>
              <a:t>Старшая группа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84763"/>
            <a:ext cx="6400800" cy="865187"/>
          </a:xfrm>
        </p:spPr>
        <p:txBody>
          <a:bodyPr/>
          <a:lstStyle/>
          <a:p>
            <a:pPr marL="63500" eaLnBrk="1" hangingPunct="1"/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4339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357563"/>
            <a:ext cx="4870450" cy="3500437"/>
          </a:xfrm>
        </p:spPr>
      </p:pic>
      <p:pic>
        <p:nvPicPr>
          <p:cNvPr id="14340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0"/>
            <a:ext cx="42846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59338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5363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7938" y="3933825"/>
            <a:ext cx="4252913" cy="2924175"/>
          </a:xfrm>
        </p:spPr>
      </p:pic>
      <p:pic>
        <p:nvPicPr>
          <p:cNvPr id="15364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847975"/>
            <a:ext cx="5032375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63938" cy="404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0"/>
            <a:ext cx="5608637" cy="364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6387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924300" cy="6858000"/>
          </a:xfrm>
        </p:spPr>
      </p:pic>
      <p:pic>
        <p:nvPicPr>
          <p:cNvPr id="16388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0"/>
            <a:ext cx="5187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7411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995738" cy="6858000"/>
          </a:xfrm>
        </p:spPr>
      </p:pic>
      <p:pic>
        <p:nvPicPr>
          <p:cNvPr id="17412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0"/>
            <a:ext cx="51482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2933700"/>
          </a:xfrm>
        </p:spPr>
        <p:txBody>
          <a:bodyPr/>
          <a:lstStyle/>
          <a:p>
            <a:pPr eaLnBrk="1" hangingPunct="1"/>
            <a:r>
              <a:rPr lang="ru-RU"/>
              <a:t>3 конкурс:</a:t>
            </a:r>
            <a:br>
              <a:rPr lang="ru-RU"/>
            </a:br>
            <a:r>
              <a:rPr lang="ru-RU"/>
              <a:t>Угадай героя сказки</a:t>
            </a:r>
            <a:br>
              <a:rPr lang="ru-RU"/>
            </a:br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908050"/>
            <a:ext cx="9144000" cy="583406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620713"/>
            <a:ext cx="3427412" cy="5400675"/>
          </a:xfrm>
        </p:spPr>
      </p:pic>
      <p:pic>
        <p:nvPicPr>
          <p:cNvPr id="20483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620713"/>
            <a:ext cx="4549775" cy="554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620713"/>
            <a:ext cx="4752975" cy="6048375"/>
          </a:xfrm>
        </p:spPr>
      </p:pic>
      <p:pic>
        <p:nvPicPr>
          <p:cNvPr id="21507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549275"/>
            <a:ext cx="4392612" cy="619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950" y="404813"/>
            <a:ext cx="4367213" cy="6453187"/>
          </a:xfrm>
        </p:spPr>
      </p:pic>
      <p:pic>
        <p:nvPicPr>
          <p:cNvPr id="22531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-100013"/>
            <a:ext cx="5256212" cy="6769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75" y="333375"/>
            <a:ext cx="4324350" cy="6524625"/>
          </a:xfrm>
        </p:spPr>
      </p:pic>
      <p:pic>
        <p:nvPicPr>
          <p:cNvPr id="23555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-19050"/>
            <a:ext cx="5076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6097588"/>
          </a:xfrm>
        </p:spPr>
        <p:txBody>
          <a:bodyPr>
            <a:normAutofit fontScale="700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 i="1" u="sng" dirty="0"/>
              <a:t>1 конкурс:  «Разминка»</a:t>
            </a:r>
            <a:endParaRPr lang="ru-RU" dirty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br>
              <a:rPr lang="ru-RU" b="1" u="sng" dirty="0"/>
            </a:br>
            <a:r>
              <a:rPr lang="ru-RU" dirty="0"/>
              <a:t>1. Кто поймал стрелу Ивана царевича?       (царевна лягушка)</a:t>
            </a:r>
            <a:br>
              <a:rPr lang="ru-RU" dirty="0"/>
            </a:br>
            <a:r>
              <a:rPr lang="ru-RU" dirty="0"/>
              <a:t>2. Какая избушка была у лисы?         (ледяная)</a:t>
            </a:r>
            <a:br>
              <a:rPr lang="ru-RU" dirty="0"/>
            </a:br>
            <a:r>
              <a:rPr lang="ru-RU" dirty="0"/>
              <a:t>3. К кому шла Красная Шапочка?    (к бабушке)</a:t>
            </a:r>
            <a:br>
              <a:rPr lang="ru-RU" dirty="0"/>
            </a:br>
            <a:r>
              <a:rPr lang="ru-RU" dirty="0"/>
              <a:t>4. Какое яйцо снесла курочка Рябя?    (золотое)</a:t>
            </a:r>
            <a:br>
              <a:rPr lang="ru-RU" dirty="0"/>
            </a:br>
            <a:r>
              <a:rPr lang="ru-RU" dirty="0"/>
              <a:t>5. Крокодил, друг Чебурашки.    (Гена)</a:t>
            </a:r>
            <a:br>
              <a:rPr lang="ru-RU" dirty="0"/>
            </a:br>
            <a:r>
              <a:rPr lang="ru-RU" dirty="0"/>
              <a:t>6. Как звали трёх поросят?      (</a:t>
            </a:r>
            <a:r>
              <a:rPr lang="ru-RU" dirty="0" err="1"/>
              <a:t>Ниф-Ниф</a:t>
            </a:r>
            <a:r>
              <a:rPr lang="ru-RU" dirty="0"/>
              <a:t>, </a:t>
            </a:r>
            <a:r>
              <a:rPr lang="ru-RU" dirty="0" err="1"/>
              <a:t>Наф-Наф</a:t>
            </a:r>
            <a:r>
              <a:rPr lang="ru-RU" dirty="0"/>
              <a:t>, </a:t>
            </a:r>
            <a:r>
              <a:rPr lang="ru-RU" dirty="0" err="1"/>
              <a:t>Нуф-Нуф</a:t>
            </a:r>
            <a:r>
              <a:rPr lang="ru-RU" dirty="0"/>
              <a:t>)</a:t>
            </a:r>
            <a:br>
              <a:rPr lang="ru-RU" dirty="0"/>
            </a:br>
            <a:r>
              <a:rPr lang="ru-RU" dirty="0"/>
              <a:t>7. Кто тянул Репку?      (дед, бабка, внучка, Жучка, кошка ,мышка)</a:t>
            </a:r>
            <a:br>
              <a:rPr lang="ru-RU" dirty="0"/>
            </a:br>
            <a:r>
              <a:rPr lang="ru-RU" dirty="0"/>
              <a:t>8. Кто потерял хрустальную туфельку?      (золушка)</a:t>
            </a:r>
            <a:br>
              <a:rPr lang="ru-RU" dirty="0"/>
            </a:br>
            <a:r>
              <a:rPr lang="ru-RU" dirty="0"/>
              <a:t>9. Что купила на базаре Муха – Цокотуха?      (самовар)</a:t>
            </a:r>
            <a:br>
              <a:rPr lang="ru-RU" dirty="0"/>
            </a:br>
            <a:r>
              <a:rPr lang="ru-RU" dirty="0"/>
              <a:t>10. С кем встречался Колобок во время путешествия? (с зайцем, волком, медведем, лисой)</a:t>
            </a:r>
            <a:br>
              <a:rPr lang="ru-RU" dirty="0"/>
            </a:br>
            <a:r>
              <a:rPr lang="ru-RU" dirty="0"/>
              <a:t>11. Кто разбил золотое яичко?        (мышка)</a:t>
            </a:r>
            <a:br>
              <a:rPr lang="ru-RU" dirty="0"/>
            </a:br>
            <a:r>
              <a:rPr lang="ru-RU" dirty="0"/>
              <a:t>12. Чем ловил рыбу Волк в русской народной сказке «Лиса и Волк»? (хвостом)</a:t>
            </a:r>
            <a:br>
              <a:rPr lang="ru-RU" dirty="0"/>
            </a:br>
            <a:r>
              <a:rPr lang="ru-RU" dirty="0"/>
              <a:t>13. Кто сделал Буратино?         (Папа Карло)</a:t>
            </a:r>
            <a:br>
              <a:rPr lang="ru-RU" dirty="0"/>
            </a:br>
            <a:r>
              <a:rPr lang="ru-RU" dirty="0"/>
              <a:t>14. Кто помогал девочке с братом скрыться от гусей? ( молочная река - кисельные берега, яблоня, печка)</a:t>
            </a:r>
            <a:br>
              <a:rPr lang="ru-RU" dirty="0"/>
            </a:br>
            <a:endParaRPr lang="ru-RU" dirty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ъект 2"/>
          <p:cNvSpPr>
            <a:spLocks noGrp="1"/>
          </p:cNvSpPr>
          <p:nvPr>
            <p:ph idx="1"/>
          </p:nvPr>
        </p:nvSpPr>
        <p:spPr>
          <a:xfrm>
            <a:off x="468313" y="836613"/>
            <a:ext cx="8229600" cy="5692775"/>
          </a:xfrm>
        </p:spPr>
        <p:txBody>
          <a:bodyPr/>
          <a:lstStyle/>
          <a:p>
            <a:pPr eaLnBrk="1" hangingPunct="1"/>
            <a:r>
              <a:rPr lang="ru-RU"/>
              <a:t>Ребята отгадайте про кого загадка: </a:t>
            </a:r>
            <a:br>
              <a:rPr lang="ru-RU"/>
            </a:br>
            <a:br>
              <a:rPr lang="ru-RU"/>
            </a:br>
            <a:r>
              <a:rPr lang="ru-RU"/>
              <a:t>В темном лесу есть избушка, стоит задом наперед.</a:t>
            </a:r>
            <a:br>
              <a:rPr lang="ru-RU"/>
            </a:br>
            <a:r>
              <a:rPr lang="ru-RU"/>
              <a:t>В той избушке есть старушка – А зовут ее (Яга).</a:t>
            </a:r>
            <a:br>
              <a:rPr lang="ru-RU"/>
            </a:br>
            <a:r>
              <a:rPr lang="ru-RU"/>
              <a:t>        Молодцы, а давайте маленько отдохнем.</a:t>
            </a:r>
            <a:br>
              <a:rPr lang="ru-RU"/>
            </a:br>
            <a:r>
              <a:rPr lang="ru-RU"/>
              <a:t>        Физ.  минутка «Баба Яга». (включается аудио запись)</a:t>
            </a:r>
            <a:br>
              <a:rPr lang="ru-RU"/>
            </a:br>
            <a:endParaRPr lang="ru-RU"/>
          </a:p>
          <a:p>
            <a:pPr eaLnBrk="1" hangingPunct="1"/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25603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88" y="115888"/>
            <a:ext cx="9129712" cy="6742112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5175"/>
            <a:ext cx="8229600" cy="5808663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 i="1" u="sng" dirty="0"/>
              <a:t>4 конкурс «Исправь ошибку»</a:t>
            </a:r>
            <a:br>
              <a:rPr lang="ru-RU" b="1" i="1" u="sng" dirty="0"/>
            </a:br>
            <a:endParaRPr lang="ru-RU" dirty="0"/>
          </a:p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/>
              <a:t>«Петушок Ряба»,      «Даша и медведь»</a:t>
            </a:r>
            <a:br>
              <a:rPr lang="ru-RU" dirty="0"/>
            </a:br>
            <a:r>
              <a:rPr lang="ru-RU" dirty="0"/>
              <a:t>«Волк и семеро ягнят»,     «Утки – лебеди»</a:t>
            </a:r>
            <a:br>
              <a:rPr lang="ru-RU" dirty="0"/>
            </a:br>
            <a:r>
              <a:rPr lang="ru-RU" dirty="0"/>
              <a:t>«Лисичка с кастрюлькой»,   </a:t>
            </a:r>
          </a:p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/>
              <a:t> «</a:t>
            </a:r>
            <a:r>
              <a:rPr lang="ru-RU" dirty="0" err="1"/>
              <a:t>Заюшкин</a:t>
            </a:r>
            <a:r>
              <a:rPr lang="ru-RU" dirty="0"/>
              <a:t> домик»</a:t>
            </a:r>
            <a:br>
              <a:rPr lang="ru-RU" dirty="0"/>
            </a:br>
            <a:r>
              <a:rPr lang="ru-RU" dirty="0"/>
              <a:t>«Царевна Индюшка»,     </a:t>
            </a:r>
          </a:p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/>
              <a:t> «Катя и братец Иванушка»</a:t>
            </a:r>
            <a:br>
              <a:rPr lang="ru-RU" dirty="0"/>
            </a:br>
            <a:r>
              <a:rPr lang="ru-RU" dirty="0"/>
              <a:t>«Иван-царевич и зеленый волк»,    </a:t>
            </a:r>
          </a:p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/>
              <a:t> «Лисичка-сестричка и серая мышь»</a:t>
            </a:r>
            <a:br>
              <a:rPr lang="ru-RU" dirty="0"/>
            </a:br>
            <a:r>
              <a:rPr lang="ru-RU" dirty="0"/>
              <a:t>«По собачьему веленью»,      «Пузырь, соломинка и ботинок».</a:t>
            </a:r>
            <a:br>
              <a:rPr lang="ru-RU" dirty="0"/>
            </a:br>
            <a:endParaRPr lang="ru-RU" dirty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050"/>
            <a:ext cx="8229600" cy="5665788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  <a:p>
            <a:pPr marL="109728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/>
              <a:t>Ребята мы со сказками не прощаемся, а говорим им до свидания и до новых встреч.</a:t>
            </a:r>
          </a:p>
          <a:p>
            <a:pPr marL="109728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/>
              <a:t> </a:t>
            </a:r>
          </a:p>
          <a:p>
            <a:pPr marL="109728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/>
              <a:t>                 </a:t>
            </a:r>
          </a:p>
          <a:p>
            <a:pPr marL="109728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/>
              <a:t>Спасибо за внимание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8313" y="1268413"/>
            <a:ext cx="8229600" cy="2952750"/>
          </a:xfrm>
        </p:spPr>
        <p:txBody>
          <a:bodyPr/>
          <a:lstStyle/>
          <a:p>
            <a:pPr eaLnBrk="1" hangingPunct="1"/>
            <a:r>
              <a:rPr lang="ru-RU"/>
              <a:t>2 конкурс </a:t>
            </a:r>
            <a:br>
              <a:rPr lang="ru-RU"/>
            </a:br>
            <a:r>
              <a:rPr lang="ru-RU"/>
              <a:t>Узнай сказку по описанию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8195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25" y="3402013"/>
            <a:ext cx="4608513" cy="3455987"/>
          </a:xfrm>
        </p:spPr>
      </p:pic>
      <p:pic>
        <p:nvPicPr>
          <p:cNvPr id="8196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4741863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-7938"/>
            <a:ext cx="4500562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9219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41875" y="0"/>
            <a:ext cx="4302125" cy="6858000"/>
          </a:xfrm>
        </p:spPr>
      </p:pic>
      <p:pic>
        <p:nvPicPr>
          <p:cNvPr id="9220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4860925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0243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26988"/>
            <a:ext cx="6557963" cy="4103688"/>
          </a:xfrm>
        </p:spPr>
      </p:pic>
      <p:pic>
        <p:nvPicPr>
          <p:cNvPr id="10244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-11113"/>
            <a:ext cx="4768850" cy="680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76538"/>
            <a:ext cx="4500563" cy="407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1267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75" y="3213100"/>
            <a:ext cx="4859338" cy="3644900"/>
          </a:xfrm>
        </p:spPr>
      </p:pic>
      <p:pic>
        <p:nvPicPr>
          <p:cNvPr id="11268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650" y="3068638"/>
            <a:ext cx="4356100" cy="378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0013"/>
            <a:ext cx="9144000" cy="3168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2291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13" y="3213100"/>
            <a:ext cx="4572000" cy="3644900"/>
          </a:xfrm>
        </p:spPr>
      </p:pic>
      <p:pic>
        <p:nvPicPr>
          <p:cNvPr id="12292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825" y="0"/>
            <a:ext cx="6480175" cy="379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5651500" cy="378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3315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03725" y="3175"/>
            <a:ext cx="4740275" cy="3556000"/>
          </a:xfrm>
        </p:spPr>
      </p:pic>
      <p:pic>
        <p:nvPicPr>
          <p:cNvPr id="13316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275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175000"/>
            <a:ext cx="4716462" cy="368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98</TotalTime>
  <Words>400</Words>
  <Application>Microsoft Office PowerPoint</Application>
  <PresentationFormat>Экран (4:3)</PresentationFormat>
  <Paragraphs>16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Georgia</vt:lpstr>
      <vt:lpstr>Trebuchet MS</vt:lpstr>
      <vt:lpstr>Wingdings 2</vt:lpstr>
      <vt:lpstr>Городская</vt:lpstr>
      <vt:lpstr>   «Викторина по сказкам: Наши любимые сказки» Старшая группа </vt:lpstr>
      <vt:lpstr>Презентация PowerPoint</vt:lpstr>
      <vt:lpstr>2 конкурс  Узнай сказку по описанию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 конкурс: Угадай героя сказки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 образовательное  дошкольное учреждение   детский сад комбинированного вида № 511     «Викторина по сказкам: Наши любимые сказки» Старшая группа</dc:title>
  <dc:creator>Master</dc:creator>
  <cp:lastModifiedBy>User</cp:lastModifiedBy>
  <cp:revision>18</cp:revision>
  <dcterms:created xsi:type="dcterms:W3CDTF">2017-12-09T11:04:47Z</dcterms:created>
  <dcterms:modified xsi:type="dcterms:W3CDTF">2022-11-06T08:27:21Z</dcterms:modified>
</cp:coreProperties>
</file>