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F6B7B-04FC-4E00-98C1-1326DB04731D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E01A1-447D-45FB-A960-69927CB16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222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F6B7B-04FC-4E00-98C1-1326DB04731D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E01A1-447D-45FB-A960-69927CB16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7971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F6B7B-04FC-4E00-98C1-1326DB04731D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E01A1-447D-45FB-A960-69927CB16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0661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F6B7B-04FC-4E00-98C1-1326DB04731D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E01A1-447D-45FB-A960-69927CB16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7944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F6B7B-04FC-4E00-98C1-1326DB04731D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E01A1-447D-45FB-A960-69927CB16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73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F6B7B-04FC-4E00-98C1-1326DB04731D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E01A1-447D-45FB-A960-69927CB16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0778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F6B7B-04FC-4E00-98C1-1326DB04731D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E01A1-447D-45FB-A960-69927CB16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881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F6B7B-04FC-4E00-98C1-1326DB04731D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E01A1-447D-45FB-A960-69927CB16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9821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F6B7B-04FC-4E00-98C1-1326DB04731D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E01A1-447D-45FB-A960-69927CB16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682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F6B7B-04FC-4E00-98C1-1326DB04731D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E01A1-447D-45FB-A960-69927CB16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833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F6B7B-04FC-4E00-98C1-1326DB04731D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E01A1-447D-45FB-A960-69927CB16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198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F6B7B-04FC-4E00-98C1-1326DB04731D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CE01A1-447D-45FB-A960-69927CB16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8582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091" y="127980"/>
            <a:ext cx="11637818" cy="649961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03" y="414951"/>
            <a:ext cx="1765394" cy="92825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5300" y="469684"/>
            <a:ext cx="1573327" cy="88106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03" y="5512065"/>
            <a:ext cx="1011381" cy="993440"/>
          </a:xfrm>
          <a:prstGeom prst="ellipse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1" y="5560160"/>
            <a:ext cx="980626" cy="945346"/>
          </a:xfrm>
          <a:prstGeom prst="ellipse">
            <a:avLst/>
          </a:prstGeom>
        </p:spPr>
      </p:pic>
      <p:sp>
        <p:nvSpPr>
          <p:cNvPr id="9" name="Овал 8"/>
          <p:cNvSpPr/>
          <p:nvPr/>
        </p:nvSpPr>
        <p:spPr>
          <a:xfrm>
            <a:off x="1652684" y="5860473"/>
            <a:ext cx="364212" cy="3602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 flipV="1">
            <a:off x="2068320" y="5686880"/>
            <a:ext cx="346364" cy="3178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944939" y="4214762"/>
            <a:ext cx="346364" cy="3740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 flipV="1">
            <a:off x="2016896" y="5242328"/>
            <a:ext cx="346364" cy="3178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 flipV="1">
            <a:off x="2363260" y="4939968"/>
            <a:ext cx="346364" cy="3178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 flipV="1">
            <a:off x="2693896" y="4622136"/>
            <a:ext cx="346364" cy="3178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 flipV="1">
            <a:off x="3138301" y="4463220"/>
            <a:ext cx="346364" cy="3178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 flipV="1">
            <a:off x="3594688" y="4372186"/>
            <a:ext cx="346364" cy="3178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 flipV="1">
            <a:off x="4051075" y="4366273"/>
            <a:ext cx="346364" cy="3178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 flipV="1">
            <a:off x="4507462" y="4271003"/>
            <a:ext cx="346364" cy="3178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 flipV="1">
            <a:off x="5395211" y="4207357"/>
            <a:ext cx="346364" cy="3178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 flipV="1">
            <a:off x="5838558" y="4112087"/>
            <a:ext cx="346364" cy="3178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 flipV="1">
            <a:off x="6274165" y="4120043"/>
            <a:ext cx="346364" cy="3178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 flipV="1">
            <a:off x="6601618" y="4401798"/>
            <a:ext cx="346364" cy="3178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 flipV="1">
            <a:off x="6903150" y="4775254"/>
            <a:ext cx="346364" cy="3178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 flipV="1">
            <a:off x="6724101" y="5148710"/>
            <a:ext cx="346364" cy="3178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 flipV="1">
            <a:off x="6824351" y="5560174"/>
            <a:ext cx="346364" cy="3178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 flipV="1">
            <a:off x="7361745" y="5542641"/>
            <a:ext cx="346364" cy="3178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 flipV="1">
            <a:off x="7668068" y="5257800"/>
            <a:ext cx="346364" cy="3178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 flipV="1">
            <a:off x="7899545" y="4939968"/>
            <a:ext cx="346364" cy="3178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 flipV="1">
            <a:off x="8126838" y="4593943"/>
            <a:ext cx="346364" cy="3178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 flipV="1">
            <a:off x="8080097" y="4178379"/>
            <a:ext cx="346364" cy="3178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 flipV="1">
            <a:off x="7752644" y="3930086"/>
            <a:ext cx="346364" cy="3178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 flipV="1">
            <a:off x="7361745" y="3668879"/>
            <a:ext cx="346364" cy="3178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 flipV="1">
            <a:off x="6970846" y="3575657"/>
            <a:ext cx="346364" cy="3178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 flipV="1">
            <a:off x="6574033" y="3402331"/>
            <a:ext cx="346364" cy="3178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 flipV="1">
            <a:off x="6166470" y="3333009"/>
            <a:ext cx="346364" cy="3178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 flipV="1">
            <a:off x="5769657" y="3192130"/>
            <a:ext cx="346364" cy="3178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 flipV="1">
            <a:off x="5362094" y="3059957"/>
            <a:ext cx="346364" cy="3178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 flipV="1">
            <a:off x="4944939" y="2999365"/>
            <a:ext cx="346364" cy="3178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 flipV="1">
            <a:off x="4519898" y="2834344"/>
            <a:ext cx="346364" cy="3178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 flipV="1">
            <a:off x="4120323" y="2760654"/>
            <a:ext cx="346364" cy="3178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 flipV="1">
            <a:off x="3748493" y="2918986"/>
            <a:ext cx="346364" cy="3178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 flipV="1">
            <a:off x="3468272" y="3208370"/>
            <a:ext cx="346364" cy="3178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 flipV="1">
            <a:off x="3099641" y="3402331"/>
            <a:ext cx="346364" cy="3178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 flipV="1">
            <a:off x="2722678" y="3536344"/>
            <a:ext cx="346364" cy="3178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 flipV="1">
            <a:off x="2303005" y="3416741"/>
            <a:ext cx="346364" cy="3178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 flipV="1">
            <a:off x="2155220" y="3043285"/>
            <a:ext cx="346364" cy="3178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 flipV="1">
            <a:off x="2347532" y="2681150"/>
            <a:ext cx="346364" cy="3178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 flipV="1">
            <a:off x="2709624" y="2509079"/>
            <a:ext cx="346364" cy="3178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 flipV="1">
            <a:off x="3040260" y="2254814"/>
            <a:ext cx="346364" cy="3178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 flipV="1">
            <a:off x="3146288" y="1865183"/>
            <a:ext cx="346364" cy="3178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 flipV="1">
            <a:off x="2753277" y="1760143"/>
            <a:ext cx="346364" cy="3178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 flipV="1">
            <a:off x="2347532" y="1782235"/>
            <a:ext cx="346364" cy="3178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Овал 52"/>
          <p:cNvSpPr/>
          <p:nvPr/>
        </p:nvSpPr>
        <p:spPr>
          <a:xfrm flipV="1">
            <a:off x="1935920" y="1710438"/>
            <a:ext cx="346364" cy="3178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Овал 53"/>
          <p:cNvSpPr/>
          <p:nvPr/>
        </p:nvSpPr>
        <p:spPr>
          <a:xfrm flipV="1">
            <a:off x="1597543" y="1419042"/>
            <a:ext cx="346364" cy="3178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10270213" y="5860473"/>
            <a:ext cx="374073" cy="31273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9823823" y="5907954"/>
            <a:ext cx="374073" cy="31273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9535350" y="6220691"/>
            <a:ext cx="374073" cy="31273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Овал 57"/>
          <p:cNvSpPr/>
          <p:nvPr/>
        </p:nvSpPr>
        <p:spPr>
          <a:xfrm>
            <a:off x="9062884" y="6166611"/>
            <a:ext cx="374073" cy="31273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Овал 58"/>
          <p:cNvSpPr/>
          <p:nvPr/>
        </p:nvSpPr>
        <p:spPr>
          <a:xfrm>
            <a:off x="8609565" y="6064322"/>
            <a:ext cx="374073" cy="31273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8163175" y="6024096"/>
            <a:ext cx="374073" cy="31273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8178214" y="5629961"/>
            <a:ext cx="374073" cy="31273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8484537" y="5333636"/>
            <a:ext cx="374073" cy="31273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Овал 62"/>
          <p:cNvSpPr/>
          <p:nvPr/>
        </p:nvSpPr>
        <p:spPr>
          <a:xfrm>
            <a:off x="8858610" y="5167125"/>
            <a:ext cx="374073" cy="31273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Овал 63"/>
          <p:cNvSpPr/>
          <p:nvPr/>
        </p:nvSpPr>
        <p:spPr>
          <a:xfrm>
            <a:off x="9295028" y="5178605"/>
            <a:ext cx="374073" cy="31273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Овал 64"/>
          <p:cNvSpPr/>
          <p:nvPr/>
        </p:nvSpPr>
        <p:spPr>
          <a:xfrm>
            <a:off x="9686951" y="4971444"/>
            <a:ext cx="374073" cy="31273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Овал 65"/>
          <p:cNvSpPr/>
          <p:nvPr/>
        </p:nvSpPr>
        <p:spPr>
          <a:xfrm>
            <a:off x="10087171" y="4835973"/>
            <a:ext cx="374073" cy="31273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Овал 66"/>
          <p:cNvSpPr/>
          <p:nvPr/>
        </p:nvSpPr>
        <p:spPr>
          <a:xfrm>
            <a:off x="10507110" y="4719630"/>
            <a:ext cx="374073" cy="31273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Овал 67"/>
          <p:cNvSpPr/>
          <p:nvPr/>
        </p:nvSpPr>
        <p:spPr>
          <a:xfrm>
            <a:off x="10922821" y="4559255"/>
            <a:ext cx="374073" cy="31273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Овал 68"/>
          <p:cNvSpPr/>
          <p:nvPr/>
        </p:nvSpPr>
        <p:spPr>
          <a:xfrm>
            <a:off x="11110068" y="4214762"/>
            <a:ext cx="374073" cy="31273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Овал 69"/>
          <p:cNvSpPr/>
          <p:nvPr/>
        </p:nvSpPr>
        <p:spPr>
          <a:xfrm>
            <a:off x="10826406" y="3893489"/>
            <a:ext cx="374073" cy="31273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Овал 70"/>
          <p:cNvSpPr/>
          <p:nvPr/>
        </p:nvSpPr>
        <p:spPr>
          <a:xfrm>
            <a:off x="10383170" y="3838472"/>
            <a:ext cx="374073" cy="31273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Овал 71"/>
          <p:cNvSpPr/>
          <p:nvPr/>
        </p:nvSpPr>
        <p:spPr>
          <a:xfrm>
            <a:off x="9939934" y="3716713"/>
            <a:ext cx="374073" cy="31273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Овал 72"/>
          <p:cNvSpPr/>
          <p:nvPr/>
        </p:nvSpPr>
        <p:spPr>
          <a:xfrm>
            <a:off x="9479693" y="3617349"/>
            <a:ext cx="374073" cy="31273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Овал 73"/>
          <p:cNvSpPr/>
          <p:nvPr/>
        </p:nvSpPr>
        <p:spPr>
          <a:xfrm>
            <a:off x="9026233" y="3585799"/>
            <a:ext cx="374073" cy="31273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Овал 74"/>
          <p:cNvSpPr/>
          <p:nvPr/>
        </p:nvSpPr>
        <p:spPr>
          <a:xfrm>
            <a:off x="8591337" y="3432479"/>
            <a:ext cx="374073" cy="31273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Овал 75"/>
          <p:cNvSpPr/>
          <p:nvPr/>
        </p:nvSpPr>
        <p:spPr>
          <a:xfrm>
            <a:off x="8163175" y="3308257"/>
            <a:ext cx="374073" cy="31273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Овал 76"/>
          <p:cNvSpPr/>
          <p:nvPr/>
        </p:nvSpPr>
        <p:spPr>
          <a:xfrm>
            <a:off x="7735013" y="3199773"/>
            <a:ext cx="374073" cy="31273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Овал 77"/>
          <p:cNvSpPr/>
          <p:nvPr/>
        </p:nvSpPr>
        <p:spPr>
          <a:xfrm>
            <a:off x="7317210" y="3104004"/>
            <a:ext cx="374073" cy="31273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Овал 78"/>
          <p:cNvSpPr/>
          <p:nvPr/>
        </p:nvSpPr>
        <p:spPr>
          <a:xfrm>
            <a:off x="6930637" y="2951884"/>
            <a:ext cx="374073" cy="31273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Овал 79"/>
          <p:cNvSpPr/>
          <p:nvPr/>
        </p:nvSpPr>
        <p:spPr>
          <a:xfrm>
            <a:off x="6568953" y="2756996"/>
            <a:ext cx="374073" cy="31273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Овал 80"/>
          <p:cNvSpPr/>
          <p:nvPr/>
        </p:nvSpPr>
        <p:spPr>
          <a:xfrm>
            <a:off x="6206861" y="2493520"/>
            <a:ext cx="374073" cy="31273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Овал 81"/>
          <p:cNvSpPr/>
          <p:nvPr/>
        </p:nvSpPr>
        <p:spPr>
          <a:xfrm>
            <a:off x="5838447" y="2283861"/>
            <a:ext cx="374073" cy="31273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Овал 82"/>
          <p:cNvSpPr/>
          <p:nvPr/>
        </p:nvSpPr>
        <p:spPr>
          <a:xfrm>
            <a:off x="5427327" y="2197679"/>
            <a:ext cx="374073" cy="31273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Овал 83"/>
          <p:cNvSpPr/>
          <p:nvPr/>
        </p:nvSpPr>
        <p:spPr>
          <a:xfrm>
            <a:off x="5291192" y="1858561"/>
            <a:ext cx="374073" cy="31273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Овал 84"/>
          <p:cNvSpPr/>
          <p:nvPr/>
        </p:nvSpPr>
        <p:spPr>
          <a:xfrm>
            <a:off x="5637556" y="1606322"/>
            <a:ext cx="374073" cy="31273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Овал 85"/>
          <p:cNvSpPr/>
          <p:nvPr/>
        </p:nvSpPr>
        <p:spPr>
          <a:xfrm>
            <a:off x="6087128" y="1665639"/>
            <a:ext cx="374073" cy="31273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Овал 86"/>
          <p:cNvSpPr/>
          <p:nvPr/>
        </p:nvSpPr>
        <p:spPr>
          <a:xfrm>
            <a:off x="6529077" y="1760143"/>
            <a:ext cx="374073" cy="31273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Овал 87"/>
          <p:cNvSpPr/>
          <p:nvPr/>
        </p:nvSpPr>
        <p:spPr>
          <a:xfrm>
            <a:off x="6903150" y="1971124"/>
            <a:ext cx="374073" cy="31273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Овал 88"/>
          <p:cNvSpPr/>
          <p:nvPr/>
        </p:nvSpPr>
        <p:spPr>
          <a:xfrm>
            <a:off x="7346799" y="2052039"/>
            <a:ext cx="374073" cy="31273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Овал 89"/>
          <p:cNvSpPr/>
          <p:nvPr/>
        </p:nvSpPr>
        <p:spPr>
          <a:xfrm>
            <a:off x="7790176" y="2159794"/>
            <a:ext cx="374073" cy="31273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Овал 90"/>
          <p:cNvSpPr/>
          <p:nvPr/>
        </p:nvSpPr>
        <p:spPr>
          <a:xfrm>
            <a:off x="8109086" y="2399446"/>
            <a:ext cx="374073" cy="31273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Овал 91"/>
          <p:cNvSpPr/>
          <p:nvPr/>
        </p:nvSpPr>
        <p:spPr>
          <a:xfrm>
            <a:off x="8523283" y="2630177"/>
            <a:ext cx="374073" cy="31273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Овал 92"/>
          <p:cNvSpPr/>
          <p:nvPr/>
        </p:nvSpPr>
        <p:spPr>
          <a:xfrm>
            <a:off x="8897467" y="2798885"/>
            <a:ext cx="374073" cy="31273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Овал 93"/>
          <p:cNvSpPr/>
          <p:nvPr/>
        </p:nvSpPr>
        <p:spPr>
          <a:xfrm>
            <a:off x="9284040" y="2910530"/>
            <a:ext cx="374073" cy="31273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Овал 94"/>
          <p:cNvSpPr/>
          <p:nvPr/>
        </p:nvSpPr>
        <p:spPr>
          <a:xfrm>
            <a:off x="9701843" y="2883297"/>
            <a:ext cx="374073" cy="31273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Овал 95"/>
          <p:cNvSpPr/>
          <p:nvPr/>
        </p:nvSpPr>
        <p:spPr>
          <a:xfrm>
            <a:off x="10051435" y="2660044"/>
            <a:ext cx="374073" cy="31273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Овал 96"/>
          <p:cNvSpPr/>
          <p:nvPr/>
        </p:nvSpPr>
        <p:spPr>
          <a:xfrm>
            <a:off x="9896140" y="2329694"/>
            <a:ext cx="374073" cy="31273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Овал 97"/>
          <p:cNvSpPr/>
          <p:nvPr/>
        </p:nvSpPr>
        <p:spPr>
          <a:xfrm>
            <a:off x="9790855" y="1986140"/>
            <a:ext cx="374073" cy="31273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Овал 98"/>
          <p:cNvSpPr/>
          <p:nvPr/>
        </p:nvSpPr>
        <p:spPr>
          <a:xfrm>
            <a:off x="10051435" y="1688103"/>
            <a:ext cx="374073" cy="31273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Овал 99"/>
          <p:cNvSpPr/>
          <p:nvPr/>
        </p:nvSpPr>
        <p:spPr>
          <a:xfrm>
            <a:off x="10367470" y="1397701"/>
            <a:ext cx="374073" cy="31273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7790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6</cp:revision>
  <dcterms:created xsi:type="dcterms:W3CDTF">2020-11-17T12:40:12Z</dcterms:created>
  <dcterms:modified xsi:type="dcterms:W3CDTF">2020-11-17T13:35:45Z</dcterms:modified>
</cp:coreProperties>
</file>