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85" r:id="rId3"/>
    <p:sldId id="257" r:id="rId4"/>
    <p:sldId id="261" r:id="rId5"/>
    <p:sldId id="283" r:id="rId6"/>
    <p:sldId id="277" r:id="rId7"/>
    <p:sldId id="262" r:id="rId8"/>
    <p:sldId id="263" r:id="rId9"/>
    <p:sldId id="264" r:id="rId10"/>
    <p:sldId id="266" r:id="rId11"/>
    <p:sldId id="268" r:id="rId12"/>
    <p:sldId id="269" r:id="rId13"/>
    <p:sldId id="270" r:id="rId14"/>
    <p:sldId id="271" r:id="rId15"/>
    <p:sldId id="272" r:id="rId16"/>
    <p:sldId id="278" r:id="rId17"/>
    <p:sldId id="279" r:id="rId18"/>
    <p:sldId id="273" r:id="rId19"/>
    <p:sldId id="274" r:id="rId20"/>
    <p:sldId id="275" r:id="rId21"/>
    <p:sldId id="276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0" autoAdjust="0"/>
    <p:restoredTop sz="94671" autoAdjust="0"/>
  </p:normalViewPr>
  <p:slideViewPr>
    <p:cSldViewPr>
      <p:cViewPr varScale="1">
        <p:scale>
          <a:sx n="51" d="100"/>
          <a:sy n="51" d="100"/>
        </p:scale>
        <p:origin x="-1349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2FE7-972D-42EF-97CC-8E23D6E339FB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60830-1430-4FFA-AD55-DF69FD0C6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053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60830-1430-4FFA-AD55-DF69FD0C661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131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60830-1430-4FFA-AD55-DF69FD0C6619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298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B9ED88-A719-4BBD-A4A9-5B2BF0CDF8E3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7704856" cy="1296144"/>
          </a:xfrm>
        </p:spPr>
        <p:txBody>
          <a:bodyPr>
            <a:noAutofit/>
          </a:bodyPr>
          <a:lstStyle/>
          <a:p>
            <a:r>
              <a:rPr lang="ru-RU" sz="7200" dirty="0" smtClean="0">
                <a:effectLst>
                  <a:glow rad="101600">
                    <a:schemeClr val="accent6">
                      <a:lumMod val="75000"/>
                      <a:alpha val="60000"/>
                    </a:schemeClr>
                  </a:glow>
                </a:effectLst>
              </a:rPr>
              <a:t>Осень золотая</a:t>
            </a:r>
            <a:endParaRPr lang="ru-RU" sz="7200" dirty="0">
              <a:effectLst>
                <a:glow rad="101600">
                  <a:schemeClr val="accent6">
                    <a:lumMod val="75000"/>
                    <a:alpha val="6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805264"/>
            <a:ext cx="6584776" cy="7200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 </a:t>
            </a:r>
            <a:r>
              <a:rPr lang="ru-RU" dirty="0" smtClean="0">
                <a:solidFill>
                  <a:schemeClr val="tx1"/>
                </a:solidFill>
              </a:rPr>
              <a:t>воспитатель ГБДОУ №1-Косарева Анжела Олеговна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801" y="1484784"/>
            <a:ext cx="4876397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98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545" y="0"/>
            <a:ext cx="92690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32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 preferRelativeResize="0"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34828"/>
            <a:ext cx="9144000" cy="59231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350053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На зиму люди делают заготовки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8999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Меняется осенью и жизнь животных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052736"/>
            <a:ext cx="8496944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16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Перелетные птицы собираются в стаи улетают в теплые края</a:t>
            </a:r>
            <a:endParaRPr lang="ru-RU" dirty="0"/>
          </a:p>
        </p:txBody>
      </p:sp>
      <p:pic>
        <p:nvPicPr>
          <p:cNvPr id="3" name="Рисунок 2"/>
          <p:cNvPicPr preferRelativeResize="0"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24744"/>
            <a:ext cx="9144000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963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Некоторые животные впадают в спячку</a:t>
            </a:r>
            <a:endParaRPr lang="ru-RU" sz="3200" dirty="0"/>
          </a:p>
        </p:txBody>
      </p:sp>
      <p:pic>
        <p:nvPicPr>
          <p:cNvPr id="3" name="Рисунок 2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52735"/>
            <a:ext cx="9144000" cy="589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03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 preferRelativeResize="0"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93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12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121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63272" cy="64807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Те животные которые не засыпают меняют летнюю шубку на зимнюю</a:t>
            </a:r>
            <a:endParaRPr lang="ru-RU" sz="3200" dirty="0"/>
          </a:p>
        </p:txBody>
      </p:sp>
      <p:pic>
        <p:nvPicPr>
          <p:cNvPr id="3" name="Рисунок 2"/>
          <p:cNvPicPr preferRelativeResize="0"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7" y="984788"/>
            <a:ext cx="9141743" cy="58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448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 preferRelativeResize="0"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325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58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rgbClr val="000000"/>
                </a:solidFill>
                <a:latin typeface="Helvetica Neue"/>
              </a:rPr>
              <a:t>Цель: 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Закрепить представления детей об осени, ее признаках.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Helvetica Neue"/>
              </a:rPr>
              <a:t>Задачи: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>
                <a:solidFill>
                  <a:srgbClr val="000000"/>
                </a:solidFill>
                <a:latin typeface="Helvetica Neue"/>
              </a:rPr>
              <a:t>Образовательные: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1. Расширять знания детей об осени, как времени года.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2. Закреплять знания цветов: желтый, красный, зелёный.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3. Продолжать учить правильно собирать предметы из отдельных частей.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>
                <a:solidFill>
                  <a:srgbClr val="000000"/>
                </a:solidFill>
                <a:latin typeface="Helvetica Neue"/>
              </a:rPr>
              <a:t>Развивающие: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Развивать внимание, самостоятельность, мелкую моторику рук.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>
                <a:solidFill>
                  <a:srgbClr val="000000"/>
                </a:solidFill>
                <a:latin typeface="Helvetica Neue"/>
              </a:rPr>
              <a:t>Воспитательные: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1. Воспитывать любовь и бережное отношение к природе.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Активизировать в речи детей слова: золотая, осенние, листопад.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366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752547" cy="36724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546" y="3620783"/>
            <a:ext cx="4391453" cy="323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501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Некоторые животные делают запасы на зиму</a:t>
            </a:r>
            <a:endParaRPr lang="ru-RU" sz="3200" dirty="0"/>
          </a:p>
        </p:txBody>
      </p:sp>
      <p:pic>
        <p:nvPicPr>
          <p:cNvPr id="3" name="Рисунок 2"/>
          <p:cNvPicPr preferRelativeResize="0"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" y="1124744"/>
            <a:ext cx="9144001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721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 preferRelativeResize="0"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-3302"/>
            <a:ext cx="4104456" cy="38643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84" y="3861048"/>
            <a:ext cx="9131215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84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 preferRelativeResize="0"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96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Осень это чудесное время года!</a:t>
            </a:r>
            <a:endParaRPr lang="ru-RU" sz="3200" dirty="0"/>
          </a:p>
        </p:txBody>
      </p:sp>
      <p:pic>
        <p:nvPicPr>
          <p:cNvPr id="4" name="Рисунок 3"/>
          <p:cNvPicPr preferRelativeResize="0"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93241"/>
            <a:ext cx="9144000" cy="576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44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6754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Прошло лето, наступила осень. Какие изменения наступили в природе?</a:t>
            </a:r>
            <a:endParaRPr lang="ru-RU" sz="3200" dirty="0"/>
          </a:p>
        </p:txBody>
      </p:sp>
      <p:pic>
        <p:nvPicPr>
          <p:cNvPr id="4" name="Рисунок 3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8588"/>
            <a:ext cx="9144000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05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2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Осенью погода меняется очень </a:t>
            </a:r>
            <a:r>
              <a:rPr lang="ru-RU" sz="3200" dirty="0" smtClean="0"/>
              <a:t>быстро. Все чаще льют холодные дожди, появляются первые заморозки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121" y="1700808"/>
            <a:ext cx="3744416" cy="47528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562" y="1700808"/>
            <a:ext cx="3815405" cy="4752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80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8864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Листья на деревьях желтеют и опадают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052736"/>
            <a:ext cx="5966740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15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474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Приходят холодные осенние туманы</a:t>
            </a:r>
            <a:endParaRPr lang="ru-RU" dirty="0"/>
          </a:p>
        </p:txBody>
      </p:sp>
      <p:pic>
        <p:nvPicPr>
          <p:cNvPr id="4" name="Рисунок 3"/>
          <p:cNvPicPr preferRelativeResize="0">
            <a:picLocks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52736"/>
            <a:ext cx="9143999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61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улице холодает и люди начинают одеваться теплее.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28800"/>
            <a:ext cx="3744416" cy="49685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5833" y="1628800"/>
            <a:ext cx="4180242" cy="496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02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Осенью в садах, огородах и на полях начинают собирать урожай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628800"/>
            <a:ext cx="3816424" cy="47525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628800"/>
            <a:ext cx="3672408" cy="473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57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30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1291</TotalTime>
  <Words>118</Words>
  <Application>Microsoft Office PowerPoint</Application>
  <PresentationFormat>Экран (4:3)</PresentationFormat>
  <Paragraphs>18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Осень золотая</vt:lpstr>
      <vt:lpstr>Презентация PowerPoint</vt:lpstr>
      <vt:lpstr>Прошло лето, наступила осень. Какие изменения наступили в природе?</vt:lpstr>
      <vt:lpstr>Осенью погода меняется очень быстро. Все чаще льют холодные дожди, появляются первые заморозки</vt:lpstr>
      <vt:lpstr>Листья на деревьях желтеют и опадают</vt:lpstr>
      <vt:lpstr>Приходят холодные осенние туманы</vt:lpstr>
      <vt:lpstr>На улице холодает и люди начинают одеваться теплее.</vt:lpstr>
      <vt:lpstr>Осенью в садах, огородах и на полях начинают собирать урожай</vt:lpstr>
      <vt:lpstr>Презентация PowerPoint</vt:lpstr>
      <vt:lpstr>Презентация PowerPoint</vt:lpstr>
      <vt:lpstr>Презентация PowerPoint</vt:lpstr>
      <vt:lpstr>Меняется осенью и жизнь животных</vt:lpstr>
      <vt:lpstr> Перелетные птицы собираются в стаи улетают в теплые края</vt:lpstr>
      <vt:lpstr>Некоторые животные впадают в спячку</vt:lpstr>
      <vt:lpstr>Презентация PowerPoint</vt:lpstr>
      <vt:lpstr>Презентация PowerPoint</vt:lpstr>
      <vt:lpstr>Презентация PowerPoint</vt:lpstr>
      <vt:lpstr>Те животные которые не засыпают меняют летнюю шубку на зимнюю</vt:lpstr>
      <vt:lpstr>Презентация PowerPoint</vt:lpstr>
      <vt:lpstr>Презентация PowerPoint</vt:lpstr>
      <vt:lpstr>Некоторые животные делают запасы на зиму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Анжела</dc:creator>
  <cp:lastModifiedBy>Angela</cp:lastModifiedBy>
  <cp:revision>28</cp:revision>
  <dcterms:created xsi:type="dcterms:W3CDTF">2015-10-04T12:57:45Z</dcterms:created>
  <dcterms:modified xsi:type="dcterms:W3CDTF">2022-11-06T07:56:26Z</dcterms:modified>
</cp:coreProperties>
</file>