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6" r:id="rId2"/>
    <p:sldId id="257" r:id="rId3"/>
    <p:sldId id="258" r:id="rId4"/>
    <p:sldId id="259" r:id="rId5"/>
    <p:sldId id="260" r:id="rId6"/>
    <p:sldId id="262" r:id="rId7"/>
    <p:sldId id="273" r:id="rId8"/>
    <p:sldId id="274" r:id="rId9"/>
    <p:sldId id="275" r:id="rId10"/>
    <p:sldId id="276" r:id="rId11"/>
    <p:sldId id="277" r:id="rId12"/>
    <p:sldId id="27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50" autoAdjust="0"/>
    <p:restoredTop sz="94660"/>
  </p:normalViewPr>
  <p:slideViewPr>
    <p:cSldViewPr snapToGrid="0">
      <p:cViewPr varScale="1">
        <p:scale>
          <a:sx n="72" d="100"/>
          <a:sy n="72" d="100"/>
        </p:scale>
        <p:origin x="1332" y="-23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27FFA9D7-9CD8-41BC-B0CB-510313C07A99}" type="datetimeFigureOut">
              <a:rPr lang="ru-RU" smtClean="0"/>
              <a:pPr/>
              <a:t>06.11.2022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077826-35F6-45AF-B5AB-3734735C3DD3}" type="slidenum">
              <a:rPr lang="ru-RU" smtClean="0"/>
              <a:pPr/>
              <a:t>‹#›</a:t>
            </a:fld>
            <a:endParaRPr lang="ru-RU"/>
          </a:p>
        </p:txBody>
      </p:sp>
    </p:spTree>
    <p:extLst>
      <p:ext uri="{BB962C8B-B14F-4D97-AF65-F5344CB8AC3E}">
        <p14:creationId xmlns:p14="http://schemas.microsoft.com/office/powerpoint/2010/main" val="2398267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7FFA9D7-9CD8-41BC-B0CB-510313C07A99}" type="datetimeFigureOut">
              <a:rPr lang="ru-RU" smtClean="0"/>
              <a:pPr/>
              <a:t>06.11.2022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077826-35F6-45AF-B5AB-3734735C3DD3}" type="slidenum">
              <a:rPr lang="ru-RU" smtClean="0"/>
              <a:pPr/>
              <a:t>‹#›</a:t>
            </a:fld>
            <a:endParaRPr lang="ru-RU"/>
          </a:p>
        </p:txBody>
      </p:sp>
    </p:spTree>
    <p:extLst>
      <p:ext uri="{BB962C8B-B14F-4D97-AF65-F5344CB8AC3E}">
        <p14:creationId xmlns:p14="http://schemas.microsoft.com/office/powerpoint/2010/main" val="255793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7FFA9D7-9CD8-41BC-B0CB-510313C07A99}" type="datetimeFigureOut">
              <a:rPr lang="ru-RU" smtClean="0"/>
              <a:pPr/>
              <a:t>06.11.2022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077826-35F6-45AF-B5AB-3734735C3DD3}" type="slidenum">
              <a:rPr lang="ru-RU" smtClean="0"/>
              <a:pPr/>
              <a:t>‹#›</a:t>
            </a:fld>
            <a:endParaRPr lang="ru-RU"/>
          </a:p>
        </p:txBody>
      </p:sp>
    </p:spTree>
    <p:extLst>
      <p:ext uri="{BB962C8B-B14F-4D97-AF65-F5344CB8AC3E}">
        <p14:creationId xmlns:p14="http://schemas.microsoft.com/office/powerpoint/2010/main" val="19332367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7813"/>
            <a:ext cx="8229600" cy="584835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3" name="Rectangle 79"/>
          <p:cNvSpPr>
            <a:spLocks noGrp="1" noChangeArrowheads="1"/>
          </p:cNvSpPr>
          <p:nvPr>
            <p:ph type="dt" sz="half" idx="10"/>
          </p:nvPr>
        </p:nvSpPr>
        <p:spPr>
          <a:ln/>
        </p:spPr>
        <p:txBody>
          <a:bodyPr/>
          <a:lstStyle>
            <a:lvl1pPr>
              <a:defRPr/>
            </a:lvl1pPr>
          </a:lstStyle>
          <a:p>
            <a:pPr>
              <a:defRPr/>
            </a:pPr>
            <a:endParaRPr lang="ru-RU"/>
          </a:p>
        </p:txBody>
      </p:sp>
      <p:sp>
        <p:nvSpPr>
          <p:cNvPr id="4" name="Rectangle 80"/>
          <p:cNvSpPr>
            <a:spLocks noGrp="1" noChangeArrowheads="1"/>
          </p:cNvSpPr>
          <p:nvPr>
            <p:ph type="ftr" sz="quarter" idx="11"/>
          </p:nvPr>
        </p:nvSpPr>
        <p:spPr>
          <a:ln/>
        </p:spPr>
        <p:txBody>
          <a:bodyPr/>
          <a:lstStyle>
            <a:lvl1pPr>
              <a:defRPr/>
            </a:lvl1pPr>
          </a:lstStyle>
          <a:p>
            <a:pPr>
              <a:defRPr/>
            </a:pPr>
            <a:endParaRPr lang="ru-RU"/>
          </a:p>
        </p:txBody>
      </p:sp>
      <p:sp>
        <p:nvSpPr>
          <p:cNvPr id="5" name="Rectangle 81"/>
          <p:cNvSpPr>
            <a:spLocks noGrp="1" noChangeArrowheads="1"/>
          </p:cNvSpPr>
          <p:nvPr>
            <p:ph type="sldNum" sz="quarter" idx="12"/>
          </p:nvPr>
        </p:nvSpPr>
        <p:spPr>
          <a:ln/>
        </p:spPr>
        <p:txBody>
          <a:bodyPr/>
          <a:lstStyle>
            <a:lvl1pPr>
              <a:defRPr/>
            </a:lvl1pPr>
          </a:lstStyle>
          <a:p>
            <a:pPr>
              <a:defRPr/>
            </a:pPr>
            <a:fld id="{DB331EE5-16F8-44CE-AA5C-DC1E41B3D666}" type="slidenum">
              <a:rPr lang="ru-RU"/>
              <a:pPr>
                <a:defRPr/>
              </a:pPr>
              <a:t>‹#›</a:t>
            </a:fld>
            <a:endParaRPr lang="ru-RU"/>
          </a:p>
        </p:txBody>
      </p:sp>
    </p:spTree>
  </p:cSld>
  <p:clrMapOvr>
    <a:masterClrMapping/>
  </p:clrMapOvr>
  <p:transition advClick="0" advTm="1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7FFA9D7-9CD8-41BC-B0CB-510313C07A99}" type="datetimeFigureOut">
              <a:rPr lang="ru-RU" smtClean="0"/>
              <a:pPr/>
              <a:t>06.11.2022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077826-35F6-45AF-B5AB-3734735C3DD3}" type="slidenum">
              <a:rPr lang="ru-RU" smtClean="0"/>
              <a:pPr/>
              <a:t>‹#›</a:t>
            </a:fld>
            <a:endParaRPr lang="ru-RU"/>
          </a:p>
        </p:txBody>
      </p:sp>
    </p:spTree>
    <p:extLst>
      <p:ext uri="{BB962C8B-B14F-4D97-AF65-F5344CB8AC3E}">
        <p14:creationId xmlns:p14="http://schemas.microsoft.com/office/powerpoint/2010/main" val="2055340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7FFA9D7-9CD8-41BC-B0CB-510313C07A99}" type="datetimeFigureOut">
              <a:rPr lang="ru-RU" smtClean="0"/>
              <a:pPr/>
              <a:t>06.11.2022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D077826-35F6-45AF-B5AB-3734735C3DD3}" type="slidenum">
              <a:rPr lang="ru-RU" smtClean="0"/>
              <a:pPr/>
              <a:t>‹#›</a:t>
            </a:fld>
            <a:endParaRPr lang="ru-RU"/>
          </a:p>
        </p:txBody>
      </p:sp>
    </p:spTree>
    <p:extLst>
      <p:ext uri="{BB962C8B-B14F-4D97-AF65-F5344CB8AC3E}">
        <p14:creationId xmlns:p14="http://schemas.microsoft.com/office/powerpoint/2010/main" val="1836324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27FFA9D7-9CD8-41BC-B0CB-510313C07A99}" type="datetimeFigureOut">
              <a:rPr lang="ru-RU" smtClean="0"/>
              <a:pPr/>
              <a:t>06.11.2022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D077826-35F6-45AF-B5AB-3734735C3DD3}" type="slidenum">
              <a:rPr lang="ru-RU" smtClean="0"/>
              <a:pPr/>
              <a:t>‹#›</a:t>
            </a:fld>
            <a:endParaRPr lang="ru-RU"/>
          </a:p>
        </p:txBody>
      </p:sp>
    </p:spTree>
    <p:extLst>
      <p:ext uri="{BB962C8B-B14F-4D97-AF65-F5344CB8AC3E}">
        <p14:creationId xmlns:p14="http://schemas.microsoft.com/office/powerpoint/2010/main" val="3814268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27FFA9D7-9CD8-41BC-B0CB-510313C07A99}" type="datetimeFigureOut">
              <a:rPr lang="ru-RU" smtClean="0"/>
              <a:pPr/>
              <a:t>06.11.2022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D077826-35F6-45AF-B5AB-3734735C3DD3}" type="slidenum">
              <a:rPr lang="ru-RU" smtClean="0"/>
              <a:pPr/>
              <a:t>‹#›</a:t>
            </a:fld>
            <a:endParaRPr lang="ru-RU"/>
          </a:p>
        </p:txBody>
      </p:sp>
    </p:spTree>
    <p:extLst>
      <p:ext uri="{BB962C8B-B14F-4D97-AF65-F5344CB8AC3E}">
        <p14:creationId xmlns:p14="http://schemas.microsoft.com/office/powerpoint/2010/main" val="3999101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27FFA9D7-9CD8-41BC-B0CB-510313C07A99}" type="datetimeFigureOut">
              <a:rPr lang="ru-RU" smtClean="0"/>
              <a:pPr/>
              <a:t>06.11.2022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D077826-35F6-45AF-B5AB-3734735C3DD3}" type="slidenum">
              <a:rPr lang="ru-RU" smtClean="0"/>
              <a:pPr/>
              <a:t>‹#›</a:t>
            </a:fld>
            <a:endParaRPr lang="ru-RU"/>
          </a:p>
        </p:txBody>
      </p:sp>
    </p:spTree>
    <p:extLst>
      <p:ext uri="{BB962C8B-B14F-4D97-AF65-F5344CB8AC3E}">
        <p14:creationId xmlns:p14="http://schemas.microsoft.com/office/powerpoint/2010/main" val="3718208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FFA9D7-9CD8-41BC-B0CB-510313C07A99}" type="datetimeFigureOut">
              <a:rPr lang="ru-RU" smtClean="0"/>
              <a:pPr/>
              <a:t>06.11.2022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D077826-35F6-45AF-B5AB-3734735C3DD3}" type="slidenum">
              <a:rPr lang="ru-RU" smtClean="0"/>
              <a:pPr/>
              <a:t>‹#›</a:t>
            </a:fld>
            <a:endParaRPr lang="ru-RU"/>
          </a:p>
        </p:txBody>
      </p:sp>
    </p:spTree>
    <p:extLst>
      <p:ext uri="{BB962C8B-B14F-4D97-AF65-F5344CB8AC3E}">
        <p14:creationId xmlns:p14="http://schemas.microsoft.com/office/powerpoint/2010/main" val="4042515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27FFA9D7-9CD8-41BC-B0CB-510313C07A99}" type="datetimeFigureOut">
              <a:rPr lang="ru-RU" smtClean="0"/>
              <a:pPr/>
              <a:t>06.11.2022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D077826-35F6-45AF-B5AB-3734735C3DD3}" type="slidenum">
              <a:rPr lang="ru-RU" smtClean="0"/>
              <a:pPr/>
              <a:t>‹#›</a:t>
            </a:fld>
            <a:endParaRPr lang="ru-RU"/>
          </a:p>
        </p:txBody>
      </p:sp>
    </p:spTree>
    <p:extLst>
      <p:ext uri="{BB962C8B-B14F-4D97-AF65-F5344CB8AC3E}">
        <p14:creationId xmlns:p14="http://schemas.microsoft.com/office/powerpoint/2010/main" val="2655881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27FFA9D7-9CD8-41BC-B0CB-510313C07A99}" type="datetimeFigureOut">
              <a:rPr lang="ru-RU" smtClean="0"/>
              <a:pPr/>
              <a:t>06.11.2022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D077826-35F6-45AF-B5AB-3734735C3DD3}" type="slidenum">
              <a:rPr lang="ru-RU" smtClean="0"/>
              <a:pPr/>
              <a:t>‹#›</a:t>
            </a:fld>
            <a:endParaRPr lang="ru-RU"/>
          </a:p>
        </p:txBody>
      </p:sp>
    </p:spTree>
    <p:extLst>
      <p:ext uri="{BB962C8B-B14F-4D97-AF65-F5344CB8AC3E}">
        <p14:creationId xmlns:p14="http://schemas.microsoft.com/office/powerpoint/2010/main" val="1424091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FFA9D7-9CD8-41BC-B0CB-510313C07A99}" type="datetimeFigureOut">
              <a:rPr lang="ru-RU" smtClean="0"/>
              <a:pPr/>
              <a:t>06.11.2022</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077826-35F6-45AF-B5AB-3734735C3DD3}" type="slidenum">
              <a:rPr lang="ru-RU" smtClean="0"/>
              <a:pPr/>
              <a:t>‹#›</a:t>
            </a:fld>
            <a:endParaRPr lang="ru-RU"/>
          </a:p>
        </p:txBody>
      </p:sp>
      <p:pic>
        <p:nvPicPr>
          <p:cNvPr id="10" name="Рисунок 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602920" y="0"/>
            <a:ext cx="4541079" cy="3405809"/>
          </a:xfrm>
          <a:prstGeom prst="rect">
            <a:avLst/>
          </a:prstGeom>
        </p:spPr>
      </p:pic>
      <p:sp>
        <p:nvSpPr>
          <p:cNvPr id="11" name="Прямоугольник 10"/>
          <p:cNvSpPr/>
          <p:nvPr/>
        </p:nvSpPr>
        <p:spPr>
          <a:xfrm>
            <a:off x="7659756" y="1646237"/>
            <a:ext cx="1484243" cy="1759572"/>
          </a:xfrm>
          <a:prstGeom prst="rect">
            <a:avLst/>
          </a:prstGeom>
          <a:gradFill>
            <a:gsLst>
              <a:gs pos="0">
                <a:schemeClr val="accent1">
                  <a:lumMod val="5000"/>
                  <a:lumOff val="95000"/>
                  <a:alpha val="0"/>
                </a:schemeClr>
              </a:gs>
              <a:gs pos="74000">
                <a:schemeClr val="bg1"/>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 name="Рисунок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602920" y="0"/>
            <a:ext cx="4541079" cy="3405809"/>
          </a:xfrm>
          <a:prstGeom prst="rect">
            <a:avLst/>
          </a:prstGeom>
        </p:spPr>
      </p:pic>
      <p:sp>
        <p:nvSpPr>
          <p:cNvPr id="12" name="Прямоугольник 11"/>
          <p:cNvSpPr/>
          <p:nvPr userDrawn="1"/>
        </p:nvSpPr>
        <p:spPr>
          <a:xfrm>
            <a:off x="7659756" y="1646237"/>
            <a:ext cx="1484243" cy="1759572"/>
          </a:xfrm>
          <a:prstGeom prst="rect">
            <a:avLst/>
          </a:prstGeom>
          <a:gradFill>
            <a:gsLst>
              <a:gs pos="0">
                <a:schemeClr val="accent1">
                  <a:lumMod val="5000"/>
                  <a:lumOff val="95000"/>
                  <a:alpha val="0"/>
                </a:schemeClr>
              </a:gs>
              <a:gs pos="74000">
                <a:schemeClr val="bg1"/>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00599220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p:cNvPicPr>
            <a:picLocks noChangeAspect="1"/>
          </p:cNvPicPr>
          <p:nvPr/>
        </p:nvPicPr>
        <p:blipFill rotWithShape="1">
          <a:blip r:embed="rId2" cstate="print">
            <a:extLst>
              <a:ext uri="{28A0092B-C50C-407E-A947-70E740481C1C}">
                <a14:useLocalDpi xmlns:a14="http://schemas.microsoft.com/office/drawing/2010/main" val="0"/>
              </a:ext>
            </a:extLst>
          </a:blip>
          <a:srcRect r="17094"/>
          <a:stretch/>
        </p:blipFill>
        <p:spPr>
          <a:xfrm>
            <a:off x="0" y="1140178"/>
            <a:ext cx="9144000" cy="6858000"/>
          </a:xfrm>
          <a:prstGeom prst="rect">
            <a:avLst/>
          </a:prstGeom>
        </p:spPr>
      </p:pic>
      <p:sp>
        <p:nvSpPr>
          <p:cNvPr id="7" name="Заголовок 6"/>
          <p:cNvSpPr>
            <a:spLocks noGrp="1"/>
          </p:cNvSpPr>
          <p:nvPr>
            <p:ph type="ctrTitle"/>
          </p:nvPr>
        </p:nvSpPr>
        <p:spPr>
          <a:xfrm>
            <a:off x="0" y="-249382"/>
            <a:ext cx="9144000" cy="2230582"/>
          </a:xfrm>
        </p:spPr>
        <p:txBody>
          <a:bodyPr>
            <a:normAutofit/>
          </a:bodyPr>
          <a:lstStyle/>
          <a:p>
            <a:pPr algn="r"/>
            <a:r>
              <a:rPr lang="ru-RU" sz="6600" dirty="0">
                <a:solidFill>
                  <a:srgbClr val="FFFF00"/>
                </a:solidFill>
                <a:effectLst>
                  <a:outerShdw blurRad="38100" dist="38100" dir="2700000" algn="tl">
                    <a:srgbClr val="000000">
                      <a:alpha val="43137"/>
                    </a:srgbClr>
                  </a:outerShdw>
                </a:effectLst>
                <a:latin typeface="Arial Black" pitchFamily="34" charset="0"/>
              </a:rPr>
              <a:t>Правила игры в волейбо</a:t>
            </a:r>
            <a:r>
              <a:rPr lang="ru-RU" dirty="0">
                <a:solidFill>
                  <a:srgbClr val="FFFF00"/>
                </a:solidFill>
                <a:effectLst>
                  <a:outerShdw blurRad="38100" dist="38100" dir="2700000" algn="tl">
                    <a:srgbClr val="000000">
                      <a:alpha val="43137"/>
                    </a:srgbClr>
                  </a:outerShdw>
                </a:effectLst>
                <a:latin typeface="Arial Black" pitchFamily="34" charset="0"/>
              </a:rPr>
              <a:t>л</a:t>
            </a:r>
          </a:p>
        </p:txBody>
      </p:sp>
      <p:pic>
        <p:nvPicPr>
          <p:cNvPr id="2050" name="Picture 2" descr="admin &amp;Mcy;&amp;Bcy;&amp;Ocy;&amp;Ucy; &quot;&amp;Scy;&amp;rcy;&amp;iecy;&amp;dcy;&amp;ncy;&amp;yacy;&amp;yacy; &amp;ocy;&amp;bcy;&amp;shchcy;&amp;iecy;&amp;ocy;&amp;bcy;&amp;rcy;&amp;acy;&amp;zcy;&amp;ocy;&amp;vcy;&amp;acy;&amp;tcy;&amp;iecy;&amp;lcy;&amp;softcy;&amp;ncy;&amp;acy;&amp;yacy; &amp;shcy;&amp;kcy;&amp;ocy;&amp;lcy;&amp;acy; 13"/>
          <p:cNvPicPr>
            <a:picLocks noChangeAspect="1" noChangeArrowheads="1"/>
          </p:cNvPicPr>
          <p:nvPr/>
        </p:nvPicPr>
        <p:blipFill>
          <a:blip r:embed="rId3" cstate="print"/>
          <a:srcRect/>
          <a:stretch>
            <a:fillRect/>
          </a:stretch>
        </p:blipFill>
        <p:spPr bwMode="auto">
          <a:xfrm rot="256739">
            <a:off x="6879655" y="2784764"/>
            <a:ext cx="2185844" cy="2185844"/>
          </a:xfrm>
          <a:prstGeom prst="rect">
            <a:avLst/>
          </a:prstGeom>
          <a:noFill/>
        </p:spPr>
      </p:pic>
      <p:pic>
        <p:nvPicPr>
          <p:cNvPr id="2052" name="Picture 4" descr="&amp;Gcy;&amp;lcy;&amp;acy;&amp;vcy;&amp;ycy; &amp;rcy;&amp;acy;&amp;jcy;&amp;ocy;&amp;ncy;&amp;ocy;&amp;vcy; &amp;pcy;&amp;rcy;&amp;ocy;&amp;icy;&amp;gcy;&amp;rcy;&amp;acy;&amp;lcy;&amp;icy; &amp;Pcy;&amp;rcy;&amp;acy;&amp;vcy;&amp;icy;&amp;tcy;&amp;iecy;&amp;lcy;&amp;softcy;&amp;scy;&amp;tcy;&amp;vcy;&amp;ucy; &amp;Ucy;&amp;dcy;&amp;mcy;&amp;ucy;&amp;rcy;&amp;tcy;&amp;icy;&amp;icy; &amp;vcy; &amp;vcy;&amp;ocy;&amp;lcy;&amp;iecy;&amp;jcy;&amp;bcy;&amp;ocy;&amp;lcy; / &amp;Icy;&amp;zcy;&amp;vcy;&amp;iecy;&amp;scy;&amp;tcy;&amp;icy;&amp;yacy; &amp;Ucy;&amp;dcy;&amp;mcy;&amp;ucy;&amp;rcy;&amp;tcy;&amp;scy;&amp;kcy;&amp;ocy;&amp;jcy; &amp;Rcy;&amp;iecy;&amp;scy;&amp;pcy;&amp;ucy;&amp;bcy;&amp;lcy;&amp;icy;&amp;kcy;&amp;icy;"/>
          <p:cNvPicPr>
            <a:picLocks noChangeAspect="1" noChangeArrowheads="1"/>
          </p:cNvPicPr>
          <p:nvPr/>
        </p:nvPicPr>
        <p:blipFill>
          <a:blip r:embed="rId4" cstate="print"/>
          <a:srcRect/>
          <a:stretch>
            <a:fillRect/>
          </a:stretch>
        </p:blipFill>
        <p:spPr bwMode="auto">
          <a:xfrm rot="531336">
            <a:off x="166805" y="1718392"/>
            <a:ext cx="3222106" cy="2416579"/>
          </a:xfrm>
          <a:prstGeom prst="rect">
            <a:avLst/>
          </a:prstGeom>
          <a:noFill/>
        </p:spPr>
      </p:pic>
      <p:pic>
        <p:nvPicPr>
          <p:cNvPr id="2054" name="Picture 6" descr="&amp;Icy;&amp;vcy;&amp;acy;&amp;ncy;&amp;ocy;&amp;vcy;&amp;kcy;&amp;acy; &amp;IEcy;&amp;kcy;&amp;acy;&amp;tcy;&amp;iecy;&amp;rcy;&amp;icy;&amp;ncy;&amp;acy; &amp;Kcy;&amp;acy;&amp;bcy;&amp;iecy;&amp;shcy;&amp;ocy;&amp;vcy;&amp;acy; - &amp;chcy;&amp;iecy;&amp;mcy;&amp;pcy;&amp;icy;&amp;ocy;&amp;ncy;&amp;kcy;&amp;acy; &amp;mcy;&amp;icy;&amp;rcy;&amp;acy; &amp;pcy;&amp;ocy; &amp;vcy;&amp;ocy;&amp;lcy;&amp;iecy;&amp;jcy;&amp;bcy;&amp;ocy;&amp;lcy;&amp;ucy; &amp;vcy; &amp;scy;&amp;ocy;&amp;scy;&amp;tcy;&amp;acy;&amp;vcy;&amp;iecy; &amp;scy;&amp;bcy;&amp;ocy;&amp;rcy;&amp;ncy;&amp;ocy;&amp;jcy; &amp;Rcy;&amp;ocy;&amp;scy;&amp;scy;&amp;icy;&amp;icy;"/>
          <p:cNvPicPr>
            <a:picLocks noChangeAspect="1" noChangeArrowheads="1"/>
          </p:cNvPicPr>
          <p:nvPr/>
        </p:nvPicPr>
        <p:blipFill>
          <a:blip r:embed="rId5" cstate="print"/>
          <a:srcRect/>
          <a:stretch>
            <a:fillRect/>
          </a:stretch>
        </p:blipFill>
        <p:spPr bwMode="auto">
          <a:xfrm rot="20855508">
            <a:off x="3231285" y="4380613"/>
            <a:ext cx="2945913" cy="2186420"/>
          </a:xfrm>
          <a:prstGeom prst="rect">
            <a:avLst/>
          </a:prstGeom>
          <a:noFill/>
        </p:spPr>
      </p:pic>
      <p:sp>
        <p:nvSpPr>
          <p:cNvPr id="2" name="TextBox 1">
            <a:extLst>
              <a:ext uri="{FF2B5EF4-FFF2-40B4-BE49-F238E27FC236}">
                <a16:creationId xmlns:a16="http://schemas.microsoft.com/office/drawing/2014/main" id="{F52FE1C5-FD24-4D51-B951-465D32CE4E0B}"/>
              </a:ext>
            </a:extLst>
          </p:cNvPr>
          <p:cNvSpPr txBox="1"/>
          <p:nvPr/>
        </p:nvSpPr>
        <p:spPr>
          <a:xfrm>
            <a:off x="0" y="5671558"/>
            <a:ext cx="2619970" cy="1978748"/>
          </a:xfrm>
          <a:prstGeom prst="rect">
            <a:avLst/>
          </a:prstGeom>
          <a:noFill/>
        </p:spPr>
        <p:txBody>
          <a:bodyPr wrap="square" rtlCol="0">
            <a:spAutoFit/>
          </a:bodyPr>
          <a:lstStyle/>
          <a:p>
            <a:r>
              <a:rPr lang="ru-RU" sz="2400" dirty="0"/>
              <a:t>Выполнил</a:t>
            </a:r>
            <a:r>
              <a:rPr lang="en-US" sz="2400" dirty="0"/>
              <a:t> </a:t>
            </a:r>
            <a:r>
              <a:rPr lang="ru-RU" sz="2400" dirty="0"/>
              <a:t>Помазан Артём ученик 8В класса МБОУ </a:t>
            </a:r>
            <a:r>
              <a:rPr lang="en-US" sz="2400" dirty="0"/>
              <a:t>“</a:t>
            </a:r>
            <a:r>
              <a:rPr lang="ru-RU" sz="2400" dirty="0"/>
              <a:t>Школа №</a:t>
            </a:r>
            <a:r>
              <a:rPr lang="en-US" sz="2400" dirty="0"/>
              <a:t>73”</a:t>
            </a:r>
            <a:endParaRPr lang="ru-RU" sz="2400" dirty="0"/>
          </a:p>
        </p:txBody>
      </p:sp>
    </p:spTree>
    <p:extLst>
      <p:ext uri="{BB962C8B-B14F-4D97-AF65-F5344CB8AC3E}">
        <p14:creationId xmlns:p14="http://schemas.microsoft.com/office/powerpoint/2010/main" val="1645875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2052"/>
                                        </p:tgtEl>
                                        <p:attrNameLst>
                                          <p:attrName>style.visibility</p:attrName>
                                        </p:attrNameLst>
                                      </p:cBhvr>
                                      <p:to>
                                        <p:strVal val="visible"/>
                                      </p:to>
                                    </p:set>
                                    <p:animEffect transition="in" filter="fade">
                                      <p:cBhvr>
                                        <p:cTn id="13" dur="2000"/>
                                        <p:tgtEl>
                                          <p:spTgt spid="2052"/>
                                        </p:tgtEl>
                                      </p:cBhvr>
                                    </p:animEffect>
                                    <p:anim calcmode="lin" valueType="num">
                                      <p:cBhvr>
                                        <p:cTn id="14" dur="2000" fill="hold"/>
                                        <p:tgtEl>
                                          <p:spTgt spid="2052"/>
                                        </p:tgtEl>
                                        <p:attrNameLst>
                                          <p:attrName>style.rotation</p:attrName>
                                        </p:attrNameLst>
                                      </p:cBhvr>
                                      <p:tavLst>
                                        <p:tav tm="0">
                                          <p:val>
                                            <p:fltVal val="720"/>
                                          </p:val>
                                        </p:tav>
                                        <p:tav tm="100000">
                                          <p:val>
                                            <p:fltVal val="0"/>
                                          </p:val>
                                        </p:tav>
                                      </p:tavLst>
                                    </p:anim>
                                    <p:anim calcmode="lin" valueType="num">
                                      <p:cBhvr>
                                        <p:cTn id="15" dur="2000" fill="hold"/>
                                        <p:tgtEl>
                                          <p:spTgt spid="2052"/>
                                        </p:tgtEl>
                                        <p:attrNameLst>
                                          <p:attrName>ppt_h</p:attrName>
                                        </p:attrNameLst>
                                      </p:cBhvr>
                                      <p:tavLst>
                                        <p:tav tm="0">
                                          <p:val>
                                            <p:fltVal val="0"/>
                                          </p:val>
                                        </p:tav>
                                        <p:tav tm="100000">
                                          <p:val>
                                            <p:strVal val="#ppt_h"/>
                                          </p:val>
                                        </p:tav>
                                      </p:tavLst>
                                    </p:anim>
                                    <p:anim calcmode="lin" valueType="num">
                                      <p:cBhvr>
                                        <p:cTn id="16" dur="2000" fill="hold"/>
                                        <p:tgtEl>
                                          <p:spTgt spid="2052"/>
                                        </p:tgtEl>
                                        <p:attrNameLst>
                                          <p:attrName>ppt_w</p:attrName>
                                        </p:attrNameLst>
                                      </p:cBhvr>
                                      <p:tavLst>
                                        <p:tav tm="0">
                                          <p:val>
                                            <p:fltVal val="0"/>
                                          </p:val>
                                        </p:tav>
                                        <p:tav tm="100000">
                                          <p:val>
                                            <p:strVal val="#ppt_w"/>
                                          </p:val>
                                        </p:tav>
                                      </p:tavLst>
                                    </p:anim>
                                  </p:childTnLst>
                                </p:cTn>
                              </p:par>
                            </p:childTnLst>
                          </p:cTn>
                        </p:par>
                      </p:childTnLst>
                    </p:cTn>
                  </p:par>
                  <p:par>
                    <p:cTn id="17" fill="hold">
                      <p:stCondLst>
                        <p:cond delay="indefinite"/>
                      </p:stCondLst>
                      <p:childTnLst>
                        <p:par>
                          <p:cTn id="18" fill="hold">
                            <p:stCondLst>
                              <p:cond delay="0"/>
                            </p:stCondLst>
                            <p:childTnLst>
                              <p:par>
                                <p:cTn id="19" presetID="35" presetClass="entr" presetSubtype="0" fill="hold" nodeType="clickEffect">
                                  <p:stCondLst>
                                    <p:cond delay="0"/>
                                  </p:stCondLst>
                                  <p:childTnLst>
                                    <p:set>
                                      <p:cBhvr>
                                        <p:cTn id="20" dur="1" fill="hold">
                                          <p:stCondLst>
                                            <p:cond delay="0"/>
                                          </p:stCondLst>
                                        </p:cTn>
                                        <p:tgtEl>
                                          <p:spTgt spid="2050"/>
                                        </p:tgtEl>
                                        <p:attrNameLst>
                                          <p:attrName>style.visibility</p:attrName>
                                        </p:attrNameLst>
                                      </p:cBhvr>
                                      <p:to>
                                        <p:strVal val="visible"/>
                                      </p:to>
                                    </p:set>
                                    <p:animEffect transition="in" filter="fade">
                                      <p:cBhvr>
                                        <p:cTn id="21" dur="2000"/>
                                        <p:tgtEl>
                                          <p:spTgt spid="2050"/>
                                        </p:tgtEl>
                                      </p:cBhvr>
                                    </p:animEffect>
                                    <p:anim calcmode="lin" valueType="num">
                                      <p:cBhvr>
                                        <p:cTn id="22" dur="2000" fill="hold"/>
                                        <p:tgtEl>
                                          <p:spTgt spid="2050"/>
                                        </p:tgtEl>
                                        <p:attrNameLst>
                                          <p:attrName>style.rotation</p:attrName>
                                        </p:attrNameLst>
                                      </p:cBhvr>
                                      <p:tavLst>
                                        <p:tav tm="0">
                                          <p:val>
                                            <p:fltVal val="720"/>
                                          </p:val>
                                        </p:tav>
                                        <p:tav tm="100000">
                                          <p:val>
                                            <p:fltVal val="0"/>
                                          </p:val>
                                        </p:tav>
                                      </p:tavLst>
                                    </p:anim>
                                    <p:anim calcmode="lin" valueType="num">
                                      <p:cBhvr>
                                        <p:cTn id="23" dur="2000" fill="hold"/>
                                        <p:tgtEl>
                                          <p:spTgt spid="2050"/>
                                        </p:tgtEl>
                                        <p:attrNameLst>
                                          <p:attrName>ppt_h</p:attrName>
                                        </p:attrNameLst>
                                      </p:cBhvr>
                                      <p:tavLst>
                                        <p:tav tm="0">
                                          <p:val>
                                            <p:fltVal val="0"/>
                                          </p:val>
                                        </p:tav>
                                        <p:tav tm="100000">
                                          <p:val>
                                            <p:strVal val="#ppt_h"/>
                                          </p:val>
                                        </p:tav>
                                      </p:tavLst>
                                    </p:anim>
                                    <p:anim calcmode="lin" valueType="num">
                                      <p:cBhvr>
                                        <p:cTn id="24" dur="2000" fill="hold"/>
                                        <p:tgtEl>
                                          <p:spTgt spid="2050"/>
                                        </p:tgtEl>
                                        <p:attrNameLst>
                                          <p:attrName>ppt_w</p:attrName>
                                        </p:attrNameLst>
                                      </p:cBhvr>
                                      <p:tavLst>
                                        <p:tav tm="0">
                                          <p:val>
                                            <p:fltVal val="0"/>
                                          </p:val>
                                        </p:tav>
                                        <p:tav tm="100000">
                                          <p:val>
                                            <p:strVal val="#ppt_w"/>
                                          </p:val>
                                        </p:tav>
                                      </p:tavLst>
                                    </p:anim>
                                  </p:childTnLst>
                                </p:cTn>
                              </p:par>
                            </p:childTnLst>
                          </p:cTn>
                        </p:par>
                      </p:childTnLst>
                    </p:cTn>
                  </p:par>
                  <p:par>
                    <p:cTn id="25" fill="hold">
                      <p:stCondLst>
                        <p:cond delay="indefinite"/>
                      </p:stCondLst>
                      <p:childTnLst>
                        <p:par>
                          <p:cTn id="26" fill="hold">
                            <p:stCondLst>
                              <p:cond delay="0"/>
                            </p:stCondLst>
                            <p:childTnLst>
                              <p:par>
                                <p:cTn id="27" presetID="35" presetClass="entr" presetSubtype="0" fill="hold" nodeType="clickEffect">
                                  <p:stCondLst>
                                    <p:cond delay="0"/>
                                  </p:stCondLst>
                                  <p:childTnLst>
                                    <p:set>
                                      <p:cBhvr>
                                        <p:cTn id="28" dur="1" fill="hold">
                                          <p:stCondLst>
                                            <p:cond delay="0"/>
                                          </p:stCondLst>
                                        </p:cTn>
                                        <p:tgtEl>
                                          <p:spTgt spid="2054"/>
                                        </p:tgtEl>
                                        <p:attrNameLst>
                                          <p:attrName>style.visibility</p:attrName>
                                        </p:attrNameLst>
                                      </p:cBhvr>
                                      <p:to>
                                        <p:strVal val="visible"/>
                                      </p:to>
                                    </p:set>
                                    <p:animEffect transition="in" filter="fade">
                                      <p:cBhvr>
                                        <p:cTn id="29" dur="2000"/>
                                        <p:tgtEl>
                                          <p:spTgt spid="2054"/>
                                        </p:tgtEl>
                                      </p:cBhvr>
                                    </p:animEffect>
                                    <p:anim calcmode="lin" valueType="num">
                                      <p:cBhvr>
                                        <p:cTn id="30" dur="2000" fill="hold"/>
                                        <p:tgtEl>
                                          <p:spTgt spid="2054"/>
                                        </p:tgtEl>
                                        <p:attrNameLst>
                                          <p:attrName>style.rotation</p:attrName>
                                        </p:attrNameLst>
                                      </p:cBhvr>
                                      <p:tavLst>
                                        <p:tav tm="0">
                                          <p:val>
                                            <p:fltVal val="720"/>
                                          </p:val>
                                        </p:tav>
                                        <p:tav tm="100000">
                                          <p:val>
                                            <p:fltVal val="0"/>
                                          </p:val>
                                        </p:tav>
                                      </p:tavLst>
                                    </p:anim>
                                    <p:anim calcmode="lin" valueType="num">
                                      <p:cBhvr>
                                        <p:cTn id="31" dur="2000" fill="hold"/>
                                        <p:tgtEl>
                                          <p:spTgt spid="2054"/>
                                        </p:tgtEl>
                                        <p:attrNameLst>
                                          <p:attrName>ppt_h</p:attrName>
                                        </p:attrNameLst>
                                      </p:cBhvr>
                                      <p:tavLst>
                                        <p:tav tm="0">
                                          <p:val>
                                            <p:fltVal val="0"/>
                                          </p:val>
                                        </p:tav>
                                        <p:tav tm="100000">
                                          <p:val>
                                            <p:strVal val="#ppt_h"/>
                                          </p:val>
                                        </p:tav>
                                      </p:tavLst>
                                    </p:anim>
                                    <p:anim calcmode="lin" valueType="num">
                                      <p:cBhvr>
                                        <p:cTn id="32" dur="2000" fill="hold"/>
                                        <p:tgtEl>
                                          <p:spTgt spid="205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p:nvPr>
        </p:nvSpPr>
        <p:spPr>
          <a:xfrm>
            <a:off x="0" y="1620982"/>
            <a:ext cx="8645236" cy="5237018"/>
          </a:xfrm>
        </p:spPr>
        <p:txBody>
          <a:bodyPr>
            <a:normAutofit/>
          </a:bodyPr>
          <a:lstStyle/>
          <a:p>
            <a:pPr algn="just"/>
            <a:r>
              <a:rPr lang="ru-RU" dirty="0">
                <a:solidFill>
                  <a:schemeClr val="accent5">
                    <a:lumMod val="75000"/>
                  </a:schemeClr>
                </a:solidFill>
              </a:rPr>
              <a:t>Один или двое игроков (до 2009 года — только один игрок) команды могут быть назначены </a:t>
            </a:r>
            <a:r>
              <a:rPr lang="ru-RU" i="1" dirty="0" err="1">
                <a:solidFill>
                  <a:schemeClr val="accent5">
                    <a:lumMod val="75000"/>
                  </a:schemeClr>
                </a:solidFill>
              </a:rPr>
              <a:t>либеро</a:t>
            </a:r>
            <a:r>
              <a:rPr lang="ru-RU" dirty="0">
                <a:solidFill>
                  <a:schemeClr val="accent5">
                    <a:lumMod val="75000"/>
                  </a:schemeClr>
                </a:solidFill>
              </a:rPr>
              <a:t>. Игроки этого амплуа не могут участвовать в блоке, подавать, выполнять нападающий удар по мячу, полностью находящемуся выше верхнего края сетки. Форма </a:t>
            </a:r>
            <a:r>
              <a:rPr lang="ru-RU" dirty="0" err="1">
                <a:solidFill>
                  <a:schemeClr val="accent5">
                    <a:lumMod val="75000"/>
                  </a:schemeClr>
                </a:solidFill>
              </a:rPr>
              <a:t>либеро</a:t>
            </a:r>
            <a:r>
              <a:rPr lang="ru-RU" dirty="0">
                <a:solidFill>
                  <a:schemeClr val="accent5">
                    <a:lumMod val="75000"/>
                  </a:schemeClr>
                </a:solidFill>
              </a:rPr>
              <a:t> должна отличаться от формы остальных игроков. Разрешается заменять </a:t>
            </a:r>
            <a:r>
              <a:rPr lang="ru-RU" dirty="0" err="1">
                <a:solidFill>
                  <a:schemeClr val="accent5">
                    <a:lumMod val="75000"/>
                  </a:schemeClr>
                </a:solidFill>
              </a:rPr>
              <a:t>либеро</a:t>
            </a:r>
            <a:r>
              <a:rPr lang="ru-RU" dirty="0">
                <a:solidFill>
                  <a:schemeClr val="accent5">
                    <a:lumMod val="75000"/>
                  </a:schemeClr>
                </a:solidFill>
              </a:rPr>
              <a:t> неограниченное количество раз, не ставя в известность судью. Так как </a:t>
            </a:r>
            <a:r>
              <a:rPr lang="ru-RU" dirty="0" err="1">
                <a:solidFill>
                  <a:schemeClr val="accent5">
                    <a:lumMod val="75000"/>
                  </a:schemeClr>
                </a:solidFill>
              </a:rPr>
              <a:t>либеро</a:t>
            </a:r>
            <a:r>
              <a:rPr lang="ru-RU" dirty="0">
                <a:solidFill>
                  <a:schemeClr val="accent5">
                    <a:lumMod val="75000"/>
                  </a:schemeClr>
                </a:solidFill>
              </a:rPr>
              <a:t> не имеет права атаковать и блокировать, он обычно находится на задней линии, меняясь позицией с игроками, которых выгодно держать на передней линии, например, с центральным блокирующим.</a:t>
            </a:r>
          </a:p>
        </p:txBody>
      </p:sp>
      <p:sp>
        <p:nvSpPr>
          <p:cNvPr id="3" name="Прямоугольник 2"/>
          <p:cNvSpPr/>
          <p:nvPr/>
        </p:nvSpPr>
        <p:spPr>
          <a:xfrm>
            <a:off x="438262" y="321025"/>
            <a:ext cx="2731838" cy="769441"/>
          </a:xfrm>
          <a:prstGeom prst="rect">
            <a:avLst/>
          </a:prstGeom>
        </p:spPr>
        <p:txBody>
          <a:bodyPr wrap="none">
            <a:spAutoFit/>
          </a:bodyPr>
          <a:lstStyle/>
          <a:p>
            <a:r>
              <a:rPr lang="ru-RU" sz="4400" dirty="0" err="1">
                <a:solidFill>
                  <a:srgbClr val="00B0F0"/>
                </a:solidFill>
                <a:latin typeface="Arial Black" pitchFamily="34" charset="0"/>
              </a:rPr>
              <a:t>Либеро</a:t>
            </a:r>
            <a:r>
              <a:rPr lang="ru-RU" sz="4400" dirty="0">
                <a:solidFill>
                  <a:srgbClr val="00B0F0"/>
                </a:solidFill>
                <a:latin typeface="Arial Black" pitchFamily="34" charset="0"/>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5" presetClass="entr" presetSubtype="0" fill="hold"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calcmode="lin" valueType="num">
                                      <p:cBhvr>
                                        <p:cTn id="19"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20"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21" dur="1000" fill="hold"/>
                                        <p:tgtEl>
                                          <p:spTgt spid="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2">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a:solidFill>
                  <a:srgbClr val="00B0F0"/>
                </a:solidFill>
                <a:latin typeface="Arial Black" pitchFamily="34" charset="0"/>
              </a:rPr>
              <a:t>Регламент:</a:t>
            </a:r>
          </a:p>
        </p:txBody>
      </p:sp>
      <p:sp>
        <p:nvSpPr>
          <p:cNvPr id="4" name="Содержимое 3"/>
          <p:cNvSpPr>
            <a:spLocks noGrp="1"/>
          </p:cNvSpPr>
          <p:nvPr>
            <p:ph idx="1"/>
          </p:nvPr>
        </p:nvSpPr>
        <p:spPr>
          <a:xfrm>
            <a:off x="-1" y="1676400"/>
            <a:ext cx="8769927" cy="5181600"/>
          </a:xfrm>
        </p:spPr>
        <p:txBody>
          <a:bodyPr>
            <a:normAutofit fontScale="92500" lnSpcReduction="10000"/>
          </a:bodyPr>
          <a:lstStyle/>
          <a:p>
            <a:pPr algn="just"/>
            <a:r>
              <a:rPr lang="ru-RU" dirty="0">
                <a:solidFill>
                  <a:schemeClr val="accent5">
                    <a:lumMod val="75000"/>
                  </a:schemeClr>
                </a:solidFill>
              </a:rPr>
              <a:t>Волейбольная партия не ограничена во времени и продолжается до 25 очков. При этом если преимущество над противником не достигло 2 очков, партия будет продолжаться до тех пор, пока это не произойдёт. Матч продолжается до того, как одна из команд выиграет три партии. В пятой партии (</a:t>
            </a:r>
            <a:r>
              <a:rPr lang="ru-RU" dirty="0" err="1">
                <a:solidFill>
                  <a:schemeClr val="accent5">
                    <a:lumMod val="75000"/>
                  </a:schemeClr>
                </a:solidFill>
              </a:rPr>
              <a:t>тай-брейк</a:t>
            </a:r>
            <a:r>
              <a:rPr lang="ru-RU" dirty="0">
                <a:solidFill>
                  <a:schemeClr val="accent5">
                    <a:lumMod val="75000"/>
                  </a:schemeClr>
                </a:solidFill>
              </a:rPr>
              <a:t>) счёт идёт до 15 очков. </a:t>
            </a:r>
          </a:p>
          <a:p>
            <a:pPr algn="just"/>
            <a:r>
              <a:rPr lang="ru-RU" dirty="0">
                <a:solidFill>
                  <a:schemeClr val="accent5">
                    <a:lumMod val="75000"/>
                  </a:schemeClr>
                </a:solidFill>
              </a:rPr>
              <a:t>В каждой партии тренер каждой из команд может попросить два тайм-аута по 30 секунд. Дополнительно в первых 4 партиях назначаются технические тайм-ауты по достижении одной из команд 8 и 16 очков (по 60 секунд). После окончания первых четырёх партий, а также при достижении одной из команд 8 очков в пятой партии, команды меняются сторонами площадки. В каждой партии тренер имеет право произвести не более 6 замен полевых игроков (кроме </a:t>
            </a:r>
            <a:r>
              <a:rPr lang="ru-RU" dirty="0" err="1">
                <a:solidFill>
                  <a:schemeClr val="accent5">
                    <a:lumMod val="75000"/>
                  </a:schemeClr>
                </a:solidFill>
              </a:rPr>
              <a:t>либеро</a:t>
            </a:r>
            <a:r>
              <a:rPr lang="ru-RU" dirty="0">
                <a:solidFill>
                  <a:schemeClr val="accent5">
                    <a:lumMod val="75000"/>
                  </a:schemeClr>
                </a:solidFill>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p:cTn id="15" dur="500" decel="50000" fill="hold">
                                          <p:stCondLst>
                                            <p:cond delay="0"/>
                                          </p:stCondLst>
                                        </p:cTn>
                                        <p:tgtEl>
                                          <p:spTgt spid="4">
                                            <p:txEl>
                                              <p:pRg st="0" end="0"/>
                                            </p:txEl>
                                          </p:spTgt>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4">
                                            <p:txEl>
                                              <p:pRg st="0" end="0"/>
                                            </p:txEl>
                                          </p:spTgt>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4">
                                            <p:txEl>
                                              <p:pRg st="0" end="0"/>
                                            </p:txEl>
                                          </p:spTgt>
                                        </p:tgtEl>
                                        <p:attrNameLst>
                                          <p:attrName>ppt_w</p:attrName>
                                        </p:attrNameLst>
                                      </p:cBhvr>
                                      <p:tavLst>
                                        <p:tav tm="0">
                                          <p:val>
                                            <p:strVal val="#ppt_w*.05"/>
                                          </p:val>
                                        </p:tav>
                                        <p:tav tm="100000">
                                          <p:val>
                                            <p:strVal val="#ppt_w"/>
                                          </p:val>
                                        </p:tav>
                                      </p:tavLst>
                                    </p:anim>
                                    <p:anim calcmode="lin" valueType="num">
                                      <p:cBhvr>
                                        <p:cTn id="18" dur="1000" fill="hold"/>
                                        <p:tgtEl>
                                          <p:spTgt spid="4">
                                            <p:txEl>
                                              <p:pRg st="0" end="0"/>
                                            </p:txEl>
                                          </p:spTgt>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4">
                                            <p:txEl>
                                              <p:pRg st="0" end="0"/>
                                            </p:txEl>
                                          </p:spTgt>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4">
                                            <p:txEl>
                                              <p:pRg st="0" end="0"/>
                                            </p:txEl>
                                          </p:spTgt>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4">
                                            <p:txEl>
                                              <p:pRg st="0" end="0"/>
                                            </p:txEl>
                                          </p:spTgt>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4">
                                            <p:txEl>
                                              <p:pRg st="0" end="0"/>
                                            </p:txEl>
                                          </p:spTgt>
                                        </p:tgtEl>
                                      </p:cBhvr>
                                    </p:animEffect>
                                  </p:childTnLst>
                                </p:cTn>
                              </p:par>
                              <p:par>
                                <p:cTn id="23" presetID="25" presetClass="entr" presetSubtype="0" fill="hold"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p:cTn id="25" dur="500" decel="50000" fill="hold">
                                          <p:stCondLst>
                                            <p:cond delay="0"/>
                                          </p:stCondLst>
                                        </p:cTn>
                                        <p:tgtEl>
                                          <p:spTgt spid="4">
                                            <p:txEl>
                                              <p:pRg st="1" end="1"/>
                                            </p:txEl>
                                          </p:spTgt>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4">
                                            <p:txEl>
                                              <p:pRg st="1" end="1"/>
                                            </p:txEl>
                                          </p:spTgt>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4">
                                            <p:txEl>
                                              <p:pRg st="1" end="1"/>
                                            </p:txEl>
                                          </p:spTgt>
                                        </p:tgtEl>
                                        <p:attrNameLst>
                                          <p:attrName>ppt_w</p:attrName>
                                        </p:attrNameLst>
                                      </p:cBhvr>
                                      <p:tavLst>
                                        <p:tav tm="0">
                                          <p:val>
                                            <p:strVal val="#ppt_w*.05"/>
                                          </p:val>
                                        </p:tav>
                                        <p:tav tm="100000">
                                          <p:val>
                                            <p:strVal val="#ppt_w"/>
                                          </p:val>
                                        </p:tav>
                                      </p:tavLst>
                                    </p:anim>
                                    <p:anim calcmode="lin" valueType="num">
                                      <p:cBhvr>
                                        <p:cTn id="28" dur="1000" fill="hold"/>
                                        <p:tgtEl>
                                          <p:spTgt spid="4">
                                            <p:txEl>
                                              <p:pRg st="1" end="1"/>
                                            </p:txEl>
                                          </p:spTgt>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4">
                                            <p:txEl>
                                              <p:pRg st="1" end="1"/>
                                            </p:txEl>
                                          </p:spTgt>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4">
                                            <p:txEl>
                                              <p:pRg st="1" end="1"/>
                                            </p:txEl>
                                          </p:spTgt>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4">
                                            <p:txEl>
                                              <p:pRg st="1" end="1"/>
                                            </p:txEl>
                                          </p:spTgt>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505" y="0"/>
            <a:ext cx="7886700" cy="1325563"/>
          </a:xfrm>
        </p:spPr>
        <p:txBody>
          <a:bodyPr/>
          <a:lstStyle/>
          <a:p>
            <a:pPr algn="ctr"/>
            <a:r>
              <a:rPr lang="ru-RU" dirty="0">
                <a:solidFill>
                  <a:srgbClr val="00B0F0"/>
                </a:solidFill>
                <a:effectLst>
                  <a:outerShdw blurRad="38100" dist="38100" dir="2700000" algn="tl">
                    <a:srgbClr val="000000">
                      <a:alpha val="43137"/>
                    </a:srgbClr>
                  </a:outerShdw>
                </a:effectLst>
                <a:latin typeface="Arial Black" pitchFamily="34" charset="0"/>
              </a:rPr>
              <a:t>Нарушение правил:</a:t>
            </a:r>
          </a:p>
        </p:txBody>
      </p:sp>
      <p:sp>
        <p:nvSpPr>
          <p:cNvPr id="3" name="Содержимое 2"/>
          <p:cNvSpPr>
            <a:spLocks noGrp="1"/>
          </p:cNvSpPr>
          <p:nvPr>
            <p:ph sz="half" idx="1"/>
          </p:nvPr>
        </p:nvSpPr>
        <p:spPr>
          <a:xfrm>
            <a:off x="0" y="1385454"/>
            <a:ext cx="4514850" cy="5472545"/>
          </a:xfrm>
        </p:spPr>
        <p:txBody>
          <a:bodyPr>
            <a:normAutofit fontScale="77500" lnSpcReduction="20000"/>
          </a:bodyPr>
          <a:lstStyle/>
          <a:p>
            <a:pPr algn="just"/>
            <a:r>
              <a:rPr lang="ru-RU" u="sng" dirty="0">
                <a:solidFill>
                  <a:schemeClr val="accent5">
                    <a:lumMod val="75000"/>
                  </a:schemeClr>
                </a:solidFill>
              </a:rPr>
              <a:t>При подаче:</a:t>
            </a:r>
          </a:p>
          <a:p>
            <a:pPr marL="514350" indent="-514350" algn="just">
              <a:buFont typeface="+mj-lt"/>
              <a:buAutoNum type="arabicPeriod"/>
            </a:pPr>
            <a:r>
              <a:rPr lang="ru-RU" dirty="0">
                <a:solidFill>
                  <a:schemeClr val="accent5">
                    <a:lumMod val="75000"/>
                  </a:schemeClr>
                </a:solidFill>
              </a:rPr>
              <a:t>Игрок заступил ногой на пространство площадки.</a:t>
            </a:r>
          </a:p>
          <a:p>
            <a:pPr marL="514350" indent="-514350" algn="just">
              <a:buFont typeface="+mj-lt"/>
              <a:buAutoNum type="arabicPeriod"/>
            </a:pPr>
            <a:r>
              <a:rPr lang="ru-RU" dirty="0">
                <a:solidFill>
                  <a:schemeClr val="accent5">
                    <a:lumMod val="75000"/>
                  </a:schemeClr>
                </a:solidFill>
              </a:rPr>
              <a:t>Игрок подбросил и поймал мяч.</a:t>
            </a:r>
          </a:p>
          <a:p>
            <a:pPr marL="514350" indent="-514350" algn="just">
              <a:buFont typeface="+mj-lt"/>
              <a:buAutoNum type="arabicPeriod"/>
            </a:pPr>
            <a:r>
              <a:rPr lang="ru-RU" dirty="0">
                <a:solidFill>
                  <a:schemeClr val="accent5">
                    <a:lumMod val="75000"/>
                  </a:schemeClr>
                </a:solidFill>
              </a:rPr>
              <a:t>Мяч касается антенны, игрока подающей команды или не пересекает вертикальную плоскость сетки полностью через площадь перехода, выходит в аут.</a:t>
            </a:r>
          </a:p>
          <a:p>
            <a:pPr marL="514350" indent="-514350" algn="just">
              <a:buFont typeface="+mj-lt"/>
              <a:buAutoNum type="arabicPeriod"/>
            </a:pPr>
            <a:r>
              <a:rPr lang="ru-RU" dirty="0">
                <a:solidFill>
                  <a:schemeClr val="accent5">
                    <a:lumMod val="75000"/>
                  </a:schemeClr>
                </a:solidFill>
              </a:rPr>
              <a:t>Подача, совершённая до свистка судьи, не засчитывается и повторяется.</a:t>
            </a:r>
          </a:p>
          <a:p>
            <a:pPr marL="514350" indent="-514350" algn="just">
              <a:buFont typeface="+mj-lt"/>
              <a:buAutoNum type="arabicPeriod"/>
            </a:pPr>
            <a:r>
              <a:rPr lang="ru-RU" dirty="0">
                <a:solidFill>
                  <a:schemeClr val="accent5">
                    <a:lumMod val="75000"/>
                  </a:schemeClr>
                </a:solidFill>
              </a:rPr>
              <a:t>По истечении 8 секунд после свистка судьи мяч передаётся команде соперников.</a:t>
            </a:r>
          </a:p>
          <a:p>
            <a:pPr marL="514350" indent="-514350" algn="r">
              <a:buFont typeface="+mj-lt"/>
              <a:buAutoNum type="arabicPeriod"/>
            </a:pPr>
            <a:endParaRPr lang="ru-RU" dirty="0"/>
          </a:p>
        </p:txBody>
      </p:sp>
      <p:sp>
        <p:nvSpPr>
          <p:cNvPr id="5" name="Содержимое 4"/>
          <p:cNvSpPr>
            <a:spLocks noGrp="1"/>
          </p:cNvSpPr>
          <p:nvPr>
            <p:ph sz="half" idx="2"/>
          </p:nvPr>
        </p:nvSpPr>
        <p:spPr>
          <a:xfrm>
            <a:off x="4629150" y="1357744"/>
            <a:ext cx="4514850" cy="5500255"/>
          </a:xfrm>
        </p:spPr>
        <p:txBody>
          <a:bodyPr>
            <a:normAutofit fontScale="77500" lnSpcReduction="20000"/>
          </a:bodyPr>
          <a:lstStyle/>
          <a:p>
            <a:r>
              <a:rPr lang="ru-RU" u="sng" dirty="0">
                <a:solidFill>
                  <a:schemeClr val="accent5">
                    <a:lumMod val="75000"/>
                  </a:schemeClr>
                </a:solidFill>
              </a:rPr>
              <a:t>При розыгрыше:</a:t>
            </a:r>
          </a:p>
          <a:p>
            <a:pPr marL="514350" indent="-514350">
              <a:buFont typeface="+mj-lt"/>
              <a:buAutoNum type="arabicPeriod"/>
            </a:pPr>
            <a:r>
              <a:rPr lang="ru-RU" dirty="0">
                <a:solidFill>
                  <a:schemeClr val="accent5">
                    <a:lumMod val="75000"/>
                  </a:schemeClr>
                </a:solidFill>
              </a:rPr>
              <a:t>Сделано более трёх касаний (не учитывая блок).</a:t>
            </a:r>
          </a:p>
          <a:p>
            <a:pPr marL="514350" indent="-514350">
              <a:buFont typeface="+mj-lt"/>
              <a:buAutoNum type="arabicPeriod"/>
            </a:pPr>
            <a:r>
              <a:rPr lang="ru-RU" dirty="0">
                <a:solidFill>
                  <a:schemeClr val="accent5">
                    <a:lumMod val="75000"/>
                  </a:schemeClr>
                </a:solidFill>
              </a:rPr>
              <a:t>Касание любой части сетки игроком.</a:t>
            </a:r>
          </a:p>
          <a:p>
            <a:pPr marL="514350" indent="-514350">
              <a:buFont typeface="+mj-lt"/>
              <a:buAutoNum type="arabicPeriod"/>
            </a:pPr>
            <a:r>
              <a:rPr lang="ru-RU" dirty="0">
                <a:solidFill>
                  <a:schemeClr val="accent5">
                    <a:lumMod val="75000"/>
                  </a:schemeClr>
                </a:solidFill>
              </a:rPr>
              <a:t>Заступ игроком задней трёхметровой линии при атаке.</a:t>
            </a:r>
          </a:p>
          <a:p>
            <a:pPr marL="514350" indent="-514350">
              <a:buFont typeface="+mj-lt"/>
              <a:buAutoNum type="arabicPeriod"/>
            </a:pPr>
            <a:r>
              <a:rPr lang="ru-RU" dirty="0">
                <a:solidFill>
                  <a:schemeClr val="accent5">
                    <a:lumMod val="75000"/>
                  </a:schemeClr>
                </a:solidFill>
              </a:rPr>
              <a:t>Ошибка на приёме: двойное касание или задержка мяча.</a:t>
            </a:r>
          </a:p>
          <a:p>
            <a:pPr marL="514350" indent="-514350">
              <a:buFont typeface="+mj-lt"/>
              <a:buAutoNum type="arabicPeriod"/>
            </a:pPr>
            <a:r>
              <a:rPr lang="ru-RU" dirty="0">
                <a:solidFill>
                  <a:schemeClr val="accent5">
                    <a:lumMod val="75000"/>
                  </a:schemeClr>
                </a:solidFill>
              </a:rPr>
              <a:t>Переход центральной линии.</a:t>
            </a:r>
          </a:p>
          <a:p>
            <a:pPr marL="514350" indent="-514350">
              <a:buNone/>
            </a:pPr>
            <a:endParaRPr lang="ru-RU" dirty="0"/>
          </a:p>
        </p:txBody>
      </p:sp>
      <p:pic>
        <p:nvPicPr>
          <p:cNvPr id="19460" name="Picture 4" descr="&amp;Mcy;&amp;acy;&amp;lcy;&amp;softcy;&amp;chcy;&amp;icy;&amp;shcy;&amp;kcy;&amp;acy;&amp;mcy;"/>
          <p:cNvPicPr>
            <a:picLocks noChangeAspect="1" noChangeArrowheads="1"/>
          </p:cNvPicPr>
          <p:nvPr/>
        </p:nvPicPr>
        <p:blipFill>
          <a:blip r:embed="rId2" cstate="print"/>
          <a:srcRect/>
          <a:stretch>
            <a:fillRect/>
          </a:stretch>
        </p:blipFill>
        <p:spPr bwMode="auto">
          <a:xfrm rot="299598">
            <a:off x="5626387" y="4594726"/>
            <a:ext cx="2903076" cy="193389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9460"/>
                                        </p:tgtEl>
                                        <p:attrNameLst>
                                          <p:attrName>style.visibility</p:attrName>
                                        </p:attrNameLst>
                                      </p:cBhvr>
                                      <p:to>
                                        <p:strVal val="visible"/>
                                      </p:to>
                                    </p:set>
                                    <p:animEffect transition="in" filter="box(in)">
                                      <p:cBhvr>
                                        <p:cTn id="12" dur="500"/>
                                        <p:tgtEl>
                                          <p:spTgt spid="19460"/>
                                        </p:tgtEl>
                                      </p:cBhvr>
                                    </p:animEffect>
                                  </p:childTnLst>
                                </p:cTn>
                              </p:par>
                            </p:childTnLst>
                          </p:cTn>
                        </p:par>
                      </p:childTnLst>
                    </p:cTn>
                  </p:par>
                  <p:par>
                    <p:cTn id="13" fill="hold">
                      <p:stCondLst>
                        <p:cond delay="indefinite"/>
                      </p:stCondLst>
                      <p:childTnLst>
                        <p:par>
                          <p:cTn id="14" fill="hold">
                            <p:stCondLst>
                              <p:cond delay="0"/>
                            </p:stCondLst>
                            <p:childTnLst>
                              <p:par>
                                <p:cTn id="15" presetID="49" presetClass="entr" presetSubtype="0" decel="10000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p:cTn id="1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20" dur="500"/>
                                        <p:tgtEl>
                                          <p:spTgt spid="3">
                                            <p:txEl>
                                              <p:pRg st="0" end="0"/>
                                            </p:txEl>
                                          </p:spTgt>
                                        </p:tgtEl>
                                      </p:cBhvr>
                                    </p:animEffect>
                                  </p:childTnLst>
                                </p:cTn>
                              </p:par>
                              <p:par>
                                <p:cTn id="21" presetID="49" presetClass="entr" presetSubtype="0" decel="10000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26" dur="500"/>
                                        <p:tgtEl>
                                          <p:spTgt spid="3">
                                            <p:txEl>
                                              <p:pRg st="1" end="1"/>
                                            </p:txEl>
                                          </p:spTgt>
                                        </p:tgtEl>
                                      </p:cBhvr>
                                    </p:animEffect>
                                  </p:childTnLst>
                                </p:cTn>
                              </p:par>
                              <p:par>
                                <p:cTn id="27" presetID="49" presetClass="entr" presetSubtype="0" decel="100000" fill="hold" nodeType="with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1"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32" dur="500"/>
                                        <p:tgtEl>
                                          <p:spTgt spid="3">
                                            <p:txEl>
                                              <p:pRg st="2" end="2"/>
                                            </p:txEl>
                                          </p:spTgt>
                                        </p:tgtEl>
                                      </p:cBhvr>
                                    </p:animEffect>
                                  </p:childTnLst>
                                </p:cTn>
                              </p:par>
                              <p:par>
                                <p:cTn id="33" presetID="49" presetClass="entr" presetSubtype="0" decel="100000" fill="hold" nodeType="with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p:cTn id="3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7"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38" dur="500"/>
                                        <p:tgtEl>
                                          <p:spTgt spid="3">
                                            <p:txEl>
                                              <p:pRg st="3" end="3"/>
                                            </p:txEl>
                                          </p:spTgt>
                                        </p:tgtEl>
                                      </p:cBhvr>
                                    </p:animEffect>
                                  </p:childTnLst>
                                </p:cTn>
                              </p:par>
                              <p:par>
                                <p:cTn id="39" presetID="49" presetClass="entr" presetSubtype="0" decel="100000" fill="hold" nodeType="with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 calcmode="lin" valueType="num">
                                      <p:cBhvr>
                                        <p:cTn id="4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2"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3"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44" dur="500"/>
                                        <p:tgtEl>
                                          <p:spTgt spid="3">
                                            <p:txEl>
                                              <p:pRg st="4" end="4"/>
                                            </p:txEl>
                                          </p:spTgt>
                                        </p:tgtEl>
                                      </p:cBhvr>
                                    </p:animEffect>
                                  </p:childTnLst>
                                </p:cTn>
                              </p:par>
                              <p:par>
                                <p:cTn id="45" presetID="49" presetClass="entr" presetSubtype="0" decel="100000" fill="hold" nodeType="with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9" dur="500" fill="hold"/>
                                        <p:tgtEl>
                                          <p:spTgt spid="3">
                                            <p:txEl>
                                              <p:pRg st="5" end="5"/>
                                            </p:txEl>
                                          </p:spTgt>
                                        </p:tgtEl>
                                        <p:attrNameLst>
                                          <p:attrName>style.rotation</p:attrName>
                                        </p:attrNameLst>
                                      </p:cBhvr>
                                      <p:tavLst>
                                        <p:tav tm="0">
                                          <p:val>
                                            <p:fltVal val="360"/>
                                          </p:val>
                                        </p:tav>
                                        <p:tav tm="100000">
                                          <p:val>
                                            <p:fltVal val="0"/>
                                          </p:val>
                                        </p:tav>
                                      </p:tavLst>
                                    </p:anim>
                                    <p:animEffect transition="in" filter="fade">
                                      <p:cBhvr>
                                        <p:cTn id="50" dur="5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49" presetClass="entr" presetSubtype="0" decel="100000" fill="hold" nodeType="clickEffect">
                                  <p:stCondLst>
                                    <p:cond delay="0"/>
                                  </p:stCondLst>
                                  <p:childTnLst>
                                    <p:set>
                                      <p:cBhvr>
                                        <p:cTn id="54" dur="1" fill="hold">
                                          <p:stCondLst>
                                            <p:cond delay="0"/>
                                          </p:stCondLst>
                                        </p:cTn>
                                        <p:tgtEl>
                                          <p:spTgt spid="5">
                                            <p:txEl>
                                              <p:pRg st="0" end="0"/>
                                            </p:txEl>
                                          </p:spTgt>
                                        </p:tgtEl>
                                        <p:attrNameLst>
                                          <p:attrName>style.visibility</p:attrName>
                                        </p:attrNameLst>
                                      </p:cBhvr>
                                      <p:to>
                                        <p:strVal val="visible"/>
                                      </p:to>
                                    </p:set>
                                    <p:anim calcmode="lin" valueType="num">
                                      <p:cBhvr>
                                        <p:cTn id="55"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56" dur="500" fill="hold"/>
                                        <p:tgtEl>
                                          <p:spTgt spid="5">
                                            <p:txEl>
                                              <p:pRg st="0" end="0"/>
                                            </p:txEl>
                                          </p:spTgt>
                                        </p:tgtEl>
                                        <p:attrNameLst>
                                          <p:attrName>ppt_h</p:attrName>
                                        </p:attrNameLst>
                                      </p:cBhvr>
                                      <p:tavLst>
                                        <p:tav tm="0">
                                          <p:val>
                                            <p:fltVal val="0"/>
                                          </p:val>
                                        </p:tav>
                                        <p:tav tm="100000">
                                          <p:val>
                                            <p:strVal val="#ppt_h"/>
                                          </p:val>
                                        </p:tav>
                                      </p:tavLst>
                                    </p:anim>
                                    <p:anim calcmode="lin" valueType="num">
                                      <p:cBhvr>
                                        <p:cTn id="57" dur="500" fill="hold"/>
                                        <p:tgtEl>
                                          <p:spTgt spid="5">
                                            <p:txEl>
                                              <p:pRg st="0" end="0"/>
                                            </p:txEl>
                                          </p:spTgt>
                                        </p:tgtEl>
                                        <p:attrNameLst>
                                          <p:attrName>style.rotation</p:attrName>
                                        </p:attrNameLst>
                                      </p:cBhvr>
                                      <p:tavLst>
                                        <p:tav tm="0">
                                          <p:val>
                                            <p:fltVal val="360"/>
                                          </p:val>
                                        </p:tav>
                                        <p:tav tm="100000">
                                          <p:val>
                                            <p:fltVal val="0"/>
                                          </p:val>
                                        </p:tav>
                                      </p:tavLst>
                                    </p:anim>
                                    <p:animEffect transition="in" filter="fade">
                                      <p:cBhvr>
                                        <p:cTn id="58" dur="500"/>
                                        <p:tgtEl>
                                          <p:spTgt spid="5">
                                            <p:txEl>
                                              <p:pRg st="0" end="0"/>
                                            </p:txEl>
                                          </p:spTgt>
                                        </p:tgtEl>
                                      </p:cBhvr>
                                    </p:animEffect>
                                  </p:childTnLst>
                                </p:cTn>
                              </p:par>
                              <p:par>
                                <p:cTn id="59" presetID="49" presetClass="entr" presetSubtype="0" decel="100000" fill="hold" nodeType="withEffect">
                                  <p:stCondLst>
                                    <p:cond delay="0"/>
                                  </p:stCondLst>
                                  <p:childTnLst>
                                    <p:set>
                                      <p:cBhvr>
                                        <p:cTn id="60" dur="1" fill="hold">
                                          <p:stCondLst>
                                            <p:cond delay="0"/>
                                          </p:stCondLst>
                                        </p:cTn>
                                        <p:tgtEl>
                                          <p:spTgt spid="5">
                                            <p:txEl>
                                              <p:pRg st="1" end="1"/>
                                            </p:txEl>
                                          </p:spTgt>
                                        </p:tgtEl>
                                        <p:attrNameLst>
                                          <p:attrName>style.visibility</p:attrName>
                                        </p:attrNameLst>
                                      </p:cBhvr>
                                      <p:to>
                                        <p:strVal val="visible"/>
                                      </p:to>
                                    </p:set>
                                    <p:anim calcmode="lin" valueType="num">
                                      <p:cBhvr>
                                        <p:cTn id="61"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62" dur="500" fill="hold"/>
                                        <p:tgtEl>
                                          <p:spTgt spid="5">
                                            <p:txEl>
                                              <p:pRg st="1" end="1"/>
                                            </p:txEl>
                                          </p:spTgt>
                                        </p:tgtEl>
                                        <p:attrNameLst>
                                          <p:attrName>ppt_h</p:attrName>
                                        </p:attrNameLst>
                                      </p:cBhvr>
                                      <p:tavLst>
                                        <p:tav tm="0">
                                          <p:val>
                                            <p:fltVal val="0"/>
                                          </p:val>
                                        </p:tav>
                                        <p:tav tm="100000">
                                          <p:val>
                                            <p:strVal val="#ppt_h"/>
                                          </p:val>
                                        </p:tav>
                                      </p:tavLst>
                                    </p:anim>
                                    <p:anim calcmode="lin" valueType="num">
                                      <p:cBhvr>
                                        <p:cTn id="63" dur="500" fill="hold"/>
                                        <p:tgtEl>
                                          <p:spTgt spid="5">
                                            <p:txEl>
                                              <p:pRg st="1" end="1"/>
                                            </p:txEl>
                                          </p:spTgt>
                                        </p:tgtEl>
                                        <p:attrNameLst>
                                          <p:attrName>style.rotation</p:attrName>
                                        </p:attrNameLst>
                                      </p:cBhvr>
                                      <p:tavLst>
                                        <p:tav tm="0">
                                          <p:val>
                                            <p:fltVal val="360"/>
                                          </p:val>
                                        </p:tav>
                                        <p:tav tm="100000">
                                          <p:val>
                                            <p:fltVal val="0"/>
                                          </p:val>
                                        </p:tav>
                                      </p:tavLst>
                                    </p:anim>
                                    <p:animEffect transition="in" filter="fade">
                                      <p:cBhvr>
                                        <p:cTn id="64" dur="500"/>
                                        <p:tgtEl>
                                          <p:spTgt spid="5">
                                            <p:txEl>
                                              <p:pRg st="1" end="1"/>
                                            </p:txEl>
                                          </p:spTgt>
                                        </p:tgtEl>
                                      </p:cBhvr>
                                    </p:animEffect>
                                  </p:childTnLst>
                                </p:cTn>
                              </p:par>
                              <p:par>
                                <p:cTn id="65" presetID="49" presetClass="entr" presetSubtype="0" decel="100000" fill="hold" nodeType="withEffect">
                                  <p:stCondLst>
                                    <p:cond delay="0"/>
                                  </p:stCondLst>
                                  <p:childTnLst>
                                    <p:set>
                                      <p:cBhvr>
                                        <p:cTn id="66" dur="1" fill="hold">
                                          <p:stCondLst>
                                            <p:cond delay="0"/>
                                          </p:stCondLst>
                                        </p:cTn>
                                        <p:tgtEl>
                                          <p:spTgt spid="5">
                                            <p:txEl>
                                              <p:pRg st="2" end="2"/>
                                            </p:txEl>
                                          </p:spTgt>
                                        </p:tgtEl>
                                        <p:attrNameLst>
                                          <p:attrName>style.visibility</p:attrName>
                                        </p:attrNameLst>
                                      </p:cBhvr>
                                      <p:to>
                                        <p:strVal val="visible"/>
                                      </p:to>
                                    </p:set>
                                    <p:anim calcmode="lin" valueType="num">
                                      <p:cBhvr>
                                        <p:cTn id="67"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68" dur="500" fill="hold"/>
                                        <p:tgtEl>
                                          <p:spTgt spid="5">
                                            <p:txEl>
                                              <p:pRg st="2" end="2"/>
                                            </p:txEl>
                                          </p:spTgt>
                                        </p:tgtEl>
                                        <p:attrNameLst>
                                          <p:attrName>ppt_h</p:attrName>
                                        </p:attrNameLst>
                                      </p:cBhvr>
                                      <p:tavLst>
                                        <p:tav tm="0">
                                          <p:val>
                                            <p:fltVal val="0"/>
                                          </p:val>
                                        </p:tav>
                                        <p:tav tm="100000">
                                          <p:val>
                                            <p:strVal val="#ppt_h"/>
                                          </p:val>
                                        </p:tav>
                                      </p:tavLst>
                                    </p:anim>
                                    <p:anim calcmode="lin" valueType="num">
                                      <p:cBhvr>
                                        <p:cTn id="69" dur="500" fill="hold"/>
                                        <p:tgtEl>
                                          <p:spTgt spid="5">
                                            <p:txEl>
                                              <p:pRg st="2" end="2"/>
                                            </p:txEl>
                                          </p:spTgt>
                                        </p:tgtEl>
                                        <p:attrNameLst>
                                          <p:attrName>style.rotation</p:attrName>
                                        </p:attrNameLst>
                                      </p:cBhvr>
                                      <p:tavLst>
                                        <p:tav tm="0">
                                          <p:val>
                                            <p:fltVal val="360"/>
                                          </p:val>
                                        </p:tav>
                                        <p:tav tm="100000">
                                          <p:val>
                                            <p:fltVal val="0"/>
                                          </p:val>
                                        </p:tav>
                                      </p:tavLst>
                                    </p:anim>
                                    <p:animEffect transition="in" filter="fade">
                                      <p:cBhvr>
                                        <p:cTn id="70" dur="500"/>
                                        <p:tgtEl>
                                          <p:spTgt spid="5">
                                            <p:txEl>
                                              <p:pRg st="2" end="2"/>
                                            </p:txEl>
                                          </p:spTgt>
                                        </p:tgtEl>
                                      </p:cBhvr>
                                    </p:animEffect>
                                  </p:childTnLst>
                                </p:cTn>
                              </p:par>
                              <p:par>
                                <p:cTn id="71" presetID="49" presetClass="entr" presetSubtype="0" decel="100000" fill="hold" nodeType="withEffect">
                                  <p:stCondLst>
                                    <p:cond delay="0"/>
                                  </p:stCondLst>
                                  <p:childTnLst>
                                    <p:set>
                                      <p:cBhvr>
                                        <p:cTn id="72" dur="1" fill="hold">
                                          <p:stCondLst>
                                            <p:cond delay="0"/>
                                          </p:stCondLst>
                                        </p:cTn>
                                        <p:tgtEl>
                                          <p:spTgt spid="5">
                                            <p:txEl>
                                              <p:pRg st="3" end="3"/>
                                            </p:txEl>
                                          </p:spTgt>
                                        </p:tgtEl>
                                        <p:attrNameLst>
                                          <p:attrName>style.visibility</p:attrName>
                                        </p:attrNameLst>
                                      </p:cBhvr>
                                      <p:to>
                                        <p:strVal val="visible"/>
                                      </p:to>
                                    </p:set>
                                    <p:anim calcmode="lin" valueType="num">
                                      <p:cBhvr>
                                        <p:cTn id="73"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74" dur="500" fill="hold"/>
                                        <p:tgtEl>
                                          <p:spTgt spid="5">
                                            <p:txEl>
                                              <p:pRg st="3" end="3"/>
                                            </p:txEl>
                                          </p:spTgt>
                                        </p:tgtEl>
                                        <p:attrNameLst>
                                          <p:attrName>ppt_h</p:attrName>
                                        </p:attrNameLst>
                                      </p:cBhvr>
                                      <p:tavLst>
                                        <p:tav tm="0">
                                          <p:val>
                                            <p:fltVal val="0"/>
                                          </p:val>
                                        </p:tav>
                                        <p:tav tm="100000">
                                          <p:val>
                                            <p:strVal val="#ppt_h"/>
                                          </p:val>
                                        </p:tav>
                                      </p:tavLst>
                                    </p:anim>
                                    <p:anim calcmode="lin" valueType="num">
                                      <p:cBhvr>
                                        <p:cTn id="75" dur="500" fill="hold"/>
                                        <p:tgtEl>
                                          <p:spTgt spid="5">
                                            <p:txEl>
                                              <p:pRg st="3" end="3"/>
                                            </p:txEl>
                                          </p:spTgt>
                                        </p:tgtEl>
                                        <p:attrNameLst>
                                          <p:attrName>style.rotation</p:attrName>
                                        </p:attrNameLst>
                                      </p:cBhvr>
                                      <p:tavLst>
                                        <p:tav tm="0">
                                          <p:val>
                                            <p:fltVal val="360"/>
                                          </p:val>
                                        </p:tav>
                                        <p:tav tm="100000">
                                          <p:val>
                                            <p:fltVal val="0"/>
                                          </p:val>
                                        </p:tav>
                                      </p:tavLst>
                                    </p:anim>
                                    <p:animEffect transition="in" filter="fade">
                                      <p:cBhvr>
                                        <p:cTn id="76" dur="500"/>
                                        <p:tgtEl>
                                          <p:spTgt spid="5">
                                            <p:txEl>
                                              <p:pRg st="3" end="3"/>
                                            </p:txEl>
                                          </p:spTgt>
                                        </p:tgtEl>
                                      </p:cBhvr>
                                    </p:animEffect>
                                  </p:childTnLst>
                                </p:cTn>
                              </p:par>
                              <p:par>
                                <p:cTn id="77" presetID="49" presetClass="entr" presetSubtype="0" decel="100000" fill="hold" nodeType="withEffect">
                                  <p:stCondLst>
                                    <p:cond delay="0"/>
                                  </p:stCondLst>
                                  <p:childTnLst>
                                    <p:set>
                                      <p:cBhvr>
                                        <p:cTn id="78" dur="1" fill="hold">
                                          <p:stCondLst>
                                            <p:cond delay="0"/>
                                          </p:stCondLst>
                                        </p:cTn>
                                        <p:tgtEl>
                                          <p:spTgt spid="5">
                                            <p:txEl>
                                              <p:pRg st="4" end="4"/>
                                            </p:txEl>
                                          </p:spTgt>
                                        </p:tgtEl>
                                        <p:attrNameLst>
                                          <p:attrName>style.visibility</p:attrName>
                                        </p:attrNameLst>
                                      </p:cBhvr>
                                      <p:to>
                                        <p:strVal val="visible"/>
                                      </p:to>
                                    </p:set>
                                    <p:anim calcmode="lin" valueType="num">
                                      <p:cBhvr>
                                        <p:cTn id="79"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80" dur="500" fill="hold"/>
                                        <p:tgtEl>
                                          <p:spTgt spid="5">
                                            <p:txEl>
                                              <p:pRg st="4" end="4"/>
                                            </p:txEl>
                                          </p:spTgt>
                                        </p:tgtEl>
                                        <p:attrNameLst>
                                          <p:attrName>ppt_h</p:attrName>
                                        </p:attrNameLst>
                                      </p:cBhvr>
                                      <p:tavLst>
                                        <p:tav tm="0">
                                          <p:val>
                                            <p:fltVal val="0"/>
                                          </p:val>
                                        </p:tav>
                                        <p:tav tm="100000">
                                          <p:val>
                                            <p:strVal val="#ppt_h"/>
                                          </p:val>
                                        </p:tav>
                                      </p:tavLst>
                                    </p:anim>
                                    <p:anim calcmode="lin" valueType="num">
                                      <p:cBhvr>
                                        <p:cTn id="81" dur="500" fill="hold"/>
                                        <p:tgtEl>
                                          <p:spTgt spid="5">
                                            <p:txEl>
                                              <p:pRg st="4" end="4"/>
                                            </p:txEl>
                                          </p:spTgt>
                                        </p:tgtEl>
                                        <p:attrNameLst>
                                          <p:attrName>style.rotation</p:attrName>
                                        </p:attrNameLst>
                                      </p:cBhvr>
                                      <p:tavLst>
                                        <p:tav tm="0">
                                          <p:val>
                                            <p:fltVal val="360"/>
                                          </p:val>
                                        </p:tav>
                                        <p:tav tm="100000">
                                          <p:val>
                                            <p:fltVal val="0"/>
                                          </p:val>
                                        </p:tav>
                                      </p:tavLst>
                                    </p:anim>
                                    <p:animEffect transition="in" filter="fade">
                                      <p:cBhvr>
                                        <p:cTn id="82" dur="500"/>
                                        <p:tgtEl>
                                          <p:spTgt spid="5">
                                            <p:txEl>
                                              <p:pRg st="4" end="4"/>
                                            </p:txEl>
                                          </p:spTgt>
                                        </p:tgtEl>
                                      </p:cBhvr>
                                    </p:animEffect>
                                  </p:childTnLst>
                                </p:cTn>
                              </p:par>
                              <p:par>
                                <p:cTn id="83" presetID="49" presetClass="entr" presetSubtype="0" decel="100000" fill="hold" nodeType="withEffect">
                                  <p:stCondLst>
                                    <p:cond delay="0"/>
                                  </p:stCondLst>
                                  <p:childTnLst>
                                    <p:set>
                                      <p:cBhvr>
                                        <p:cTn id="84" dur="1" fill="hold">
                                          <p:stCondLst>
                                            <p:cond delay="0"/>
                                          </p:stCondLst>
                                        </p:cTn>
                                        <p:tgtEl>
                                          <p:spTgt spid="5">
                                            <p:txEl>
                                              <p:pRg st="5" end="5"/>
                                            </p:txEl>
                                          </p:spTgt>
                                        </p:tgtEl>
                                        <p:attrNameLst>
                                          <p:attrName>style.visibility</p:attrName>
                                        </p:attrNameLst>
                                      </p:cBhvr>
                                      <p:to>
                                        <p:strVal val="visible"/>
                                      </p:to>
                                    </p:set>
                                    <p:anim calcmode="lin" valueType="num">
                                      <p:cBhvr>
                                        <p:cTn id="85" dur="500" fill="hold"/>
                                        <p:tgtEl>
                                          <p:spTgt spid="5">
                                            <p:txEl>
                                              <p:pRg st="5" end="5"/>
                                            </p:txEl>
                                          </p:spTgt>
                                        </p:tgtEl>
                                        <p:attrNameLst>
                                          <p:attrName>ppt_w</p:attrName>
                                        </p:attrNameLst>
                                      </p:cBhvr>
                                      <p:tavLst>
                                        <p:tav tm="0">
                                          <p:val>
                                            <p:fltVal val="0"/>
                                          </p:val>
                                        </p:tav>
                                        <p:tav tm="100000">
                                          <p:val>
                                            <p:strVal val="#ppt_w"/>
                                          </p:val>
                                        </p:tav>
                                      </p:tavLst>
                                    </p:anim>
                                    <p:anim calcmode="lin" valueType="num">
                                      <p:cBhvr>
                                        <p:cTn id="86" dur="500" fill="hold"/>
                                        <p:tgtEl>
                                          <p:spTgt spid="5">
                                            <p:txEl>
                                              <p:pRg st="5" end="5"/>
                                            </p:txEl>
                                          </p:spTgt>
                                        </p:tgtEl>
                                        <p:attrNameLst>
                                          <p:attrName>ppt_h</p:attrName>
                                        </p:attrNameLst>
                                      </p:cBhvr>
                                      <p:tavLst>
                                        <p:tav tm="0">
                                          <p:val>
                                            <p:fltVal val="0"/>
                                          </p:val>
                                        </p:tav>
                                        <p:tav tm="100000">
                                          <p:val>
                                            <p:strVal val="#ppt_h"/>
                                          </p:val>
                                        </p:tav>
                                      </p:tavLst>
                                    </p:anim>
                                    <p:anim calcmode="lin" valueType="num">
                                      <p:cBhvr>
                                        <p:cTn id="87" dur="500" fill="hold"/>
                                        <p:tgtEl>
                                          <p:spTgt spid="5">
                                            <p:txEl>
                                              <p:pRg st="5" end="5"/>
                                            </p:txEl>
                                          </p:spTgt>
                                        </p:tgtEl>
                                        <p:attrNameLst>
                                          <p:attrName>style.rotation</p:attrName>
                                        </p:attrNameLst>
                                      </p:cBhvr>
                                      <p:tavLst>
                                        <p:tav tm="0">
                                          <p:val>
                                            <p:fltVal val="360"/>
                                          </p:val>
                                        </p:tav>
                                        <p:tav tm="100000">
                                          <p:val>
                                            <p:fltVal val="0"/>
                                          </p:val>
                                        </p:tav>
                                      </p:tavLst>
                                    </p:anim>
                                    <p:animEffect transition="in" filter="fade">
                                      <p:cBhvr>
                                        <p:cTn id="88"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6062" y="423832"/>
            <a:ext cx="6608618" cy="3046988"/>
          </a:xfrm>
          <a:prstGeom prst="rect">
            <a:avLst/>
          </a:prstGeom>
          <a:noFill/>
        </p:spPr>
        <p:txBody>
          <a:bodyPr wrap="square" rtlCol="0">
            <a:spAutoFit/>
          </a:bodyPr>
          <a:lstStyle/>
          <a:p>
            <a:pPr algn="ctr"/>
            <a:r>
              <a:rPr lang="ru-RU" sz="2400" dirty="0">
                <a:solidFill>
                  <a:schemeClr val="accent5">
                    <a:lumMod val="75000"/>
                  </a:schemeClr>
                </a:solidFill>
                <a:latin typeface="Arial" pitchFamily="34" charset="0"/>
                <a:cs typeface="Arial" pitchFamily="34" charset="0"/>
              </a:rPr>
              <a:t>Волейбол – командный вид спорта. В игре учувствуют две команды по 6 человек, главная цель игроков – перебросить мяч через сетку так, чтобы он коснулся площадки. При этом игроки одной команды не могут коснуться мяча более трех раз во время организации атаки.</a:t>
            </a:r>
          </a:p>
          <a:p>
            <a:pPr algn="ctr"/>
            <a:endParaRPr lang="ru-RU" sz="2400" dirty="0">
              <a:solidFill>
                <a:schemeClr val="accent5">
                  <a:lumMod val="75000"/>
                </a:schemeClr>
              </a:solidFill>
              <a:latin typeface="Arial" pitchFamily="34" charset="0"/>
              <a:cs typeface="Arial" pitchFamily="34" charset="0"/>
            </a:endParaRPr>
          </a:p>
        </p:txBody>
      </p:sp>
      <p:pic>
        <p:nvPicPr>
          <p:cNvPr id="15362" name="Picture 2" descr="&amp;Ucy;&amp;fcy;&amp;icy;&amp;mcy;&amp;scy;&amp;kcy;&amp;icy;&amp;jcy; &amp;scy;&amp;pcy;&amp;ocy;&amp;rcy;&amp;tcy; &amp;icy; &amp;vcy;&amp;ocy;&amp;lcy;&amp;iecy;&amp;jcy;&amp;bcy;&amp;ocy;&amp;lcy; &amp;vcy; &amp;chcy;&amp;acy;&amp;scy;&amp;tcy;&amp;ncy;&amp;ocy;&amp;scy;&amp;tcy;&amp;icy; - &amp;Dcy;&amp;ocy;&amp;kcy;&amp;tcy;&amp;ocy;&amp;rcy; &amp;Lcy;&amp;acy;&amp;ncy;&amp;kcy;&amp;icy;&amp;ncy;&amp;acy;"/>
          <p:cNvPicPr>
            <a:picLocks noChangeAspect="1" noChangeArrowheads="1"/>
          </p:cNvPicPr>
          <p:nvPr/>
        </p:nvPicPr>
        <p:blipFill>
          <a:blip r:embed="rId2" cstate="print"/>
          <a:srcRect/>
          <a:stretch>
            <a:fillRect/>
          </a:stretch>
        </p:blipFill>
        <p:spPr bwMode="auto">
          <a:xfrm>
            <a:off x="3842603" y="3061251"/>
            <a:ext cx="4899615" cy="356122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Scale>
                                      <p:cBhvr>
                                        <p:cTn id="7" dur="1000" decel="50000" fill="hold">
                                          <p:stCondLst>
                                            <p:cond delay="0"/>
                                          </p:stCondLst>
                                        </p:cTn>
                                        <p:tgtEl>
                                          <p:spTgt spid="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xEl>
                                              <p:pRg st="0" end="0"/>
                                            </p:txEl>
                                          </p:spTgt>
                                        </p:tgtEl>
                                        <p:attrNameLst>
                                          <p:attrName>ppt_x</p:attrName>
                                          <p:attrName>ppt_y</p:attrName>
                                        </p:attrNameLst>
                                      </p:cBhvr>
                                    </p:animMotion>
                                    <p:animEffect transition="in" filter="fade">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15362"/>
                                        </p:tgtEl>
                                        <p:attrNameLst>
                                          <p:attrName>style.visibility</p:attrName>
                                        </p:attrNameLst>
                                      </p:cBhvr>
                                      <p:to>
                                        <p:strVal val="visible"/>
                                      </p:to>
                                    </p:set>
                                    <p:animScale>
                                      <p:cBhvr>
                                        <p:cTn id="14" dur="1000" decel="50000" fill="hold">
                                          <p:stCondLst>
                                            <p:cond delay="0"/>
                                          </p:stCondLst>
                                        </p:cTn>
                                        <p:tgtEl>
                                          <p:spTgt spid="153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5362"/>
                                        </p:tgtEl>
                                        <p:attrNameLst>
                                          <p:attrName>ppt_x</p:attrName>
                                          <p:attrName>ppt_y</p:attrName>
                                        </p:attrNameLst>
                                      </p:cBhvr>
                                    </p:animMotion>
                                    <p:animEffect transition="in" filter="fade">
                                      <p:cBhvr>
                                        <p:cTn id="16" dur="10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00B0F0"/>
                </a:solidFill>
                <a:latin typeface="Arial Black" pitchFamily="34" charset="0"/>
              </a:rPr>
              <a:t>Общие правила:</a:t>
            </a:r>
          </a:p>
        </p:txBody>
      </p:sp>
      <p:sp>
        <p:nvSpPr>
          <p:cNvPr id="3" name="Содержимое 2"/>
          <p:cNvSpPr>
            <a:spLocks noGrp="1"/>
          </p:cNvSpPr>
          <p:nvPr>
            <p:ph idx="1"/>
          </p:nvPr>
        </p:nvSpPr>
        <p:spPr>
          <a:xfrm>
            <a:off x="0" y="1648691"/>
            <a:ext cx="8825345" cy="5209308"/>
          </a:xfrm>
        </p:spPr>
        <p:txBody>
          <a:bodyPr>
            <a:normAutofit fontScale="77500" lnSpcReduction="20000"/>
          </a:bodyPr>
          <a:lstStyle/>
          <a:p>
            <a:pPr algn="just"/>
            <a:r>
              <a:rPr lang="ru-RU" dirty="0">
                <a:solidFill>
                  <a:schemeClr val="accent5">
                    <a:lumMod val="75000"/>
                  </a:schemeClr>
                </a:solidFill>
                <a:latin typeface="Arial" pitchFamily="34" charset="0"/>
                <a:cs typeface="Arial" pitchFamily="34" charset="0"/>
              </a:rPr>
              <a:t>Игра ведётся на прямоугольной площадке размером 18х9 метров. Волейбольная площадка разделена посередине сеткой. Высота сетки для мужчин — 2,43 м, для женщин — 2,24 м.</a:t>
            </a:r>
          </a:p>
          <a:p>
            <a:pPr algn="just"/>
            <a:r>
              <a:rPr lang="ru-RU" dirty="0">
                <a:solidFill>
                  <a:schemeClr val="accent5">
                    <a:lumMod val="75000"/>
                  </a:schemeClr>
                </a:solidFill>
                <a:latin typeface="Arial" pitchFamily="34" charset="0"/>
                <a:cs typeface="Arial" pitchFamily="34" charset="0"/>
              </a:rPr>
              <a:t>Игра ведётся сферическим мячом окружностью 65—67 см, массой 260—280 г.</a:t>
            </a:r>
          </a:p>
          <a:p>
            <a:pPr algn="just"/>
            <a:r>
              <a:rPr lang="ru-RU" dirty="0">
                <a:solidFill>
                  <a:schemeClr val="accent5">
                    <a:lumMod val="75000"/>
                  </a:schemeClr>
                </a:solidFill>
                <a:latin typeface="Arial" pitchFamily="34" charset="0"/>
                <a:cs typeface="Arial" pitchFamily="34" charset="0"/>
              </a:rPr>
              <a:t>Каждая из двух команд может иметь в составе до 14 игроков, на поле в каждый момент времени могут находиться 6 игроков. Цель игры — атакующим ударом добить мяч </a:t>
            </a:r>
            <a:r>
              <a:rPr lang="ru-RU" i="1" dirty="0">
                <a:solidFill>
                  <a:schemeClr val="accent5">
                    <a:lumMod val="75000"/>
                  </a:schemeClr>
                </a:solidFill>
                <a:latin typeface="Arial" pitchFamily="34" charset="0"/>
                <a:cs typeface="Arial" pitchFamily="34" charset="0"/>
              </a:rPr>
              <a:t>до пола</a:t>
            </a:r>
            <a:r>
              <a:rPr lang="ru-RU" dirty="0">
                <a:solidFill>
                  <a:schemeClr val="accent5">
                    <a:lumMod val="75000"/>
                  </a:schemeClr>
                </a:solidFill>
                <a:latin typeface="Arial" pitchFamily="34" charset="0"/>
                <a:cs typeface="Arial" pitchFamily="34" charset="0"/>
              </a:rPr>
              <a:t>, то есть до игровой поверхности площадки половины противника, или заставить его ошибиться.</a:t>
            </a:r>
          </a:p>
          <a:p>
            <a:pPr algn="just"/>
            <a:r>
              <a:rPr lang="ru-RU" dirty="0">
                <a:solidFill>
                  <a:schemeClr val="accent5">
                    <a:lumMod val="75000"/>
                  </a:schemeClr>
                </a:solidFill>
                <a:latin typeface="Arial" pitchFamily="34" charset="0"/>
                <a:cs typeface="Arial" pitchFamily="34" charset="0"/>
              </a:rPr>
              <a:t>Игра начинается вводом мяча в игру при помощи подачи согласно жребию. После ввода мяча в игру подачей и успешного розыгрыша подача переходит к той команде, которая выиграла очко. Площадка по количеству игроков условно разделена на 6 зон. После каждого перехода право подачи переходит от одной команды к другой в результате розыгрыша очка, игроки перемещаются в следующую зону по часовой стрелке.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Horizontal)">
                                      <p:cBhvr>
                                        <p:cTn id="14" dur="500"/>
                                        <p:tgtEl>
                                          <p:spTgt spid="3">
                                            <p:txEl>
                                              <p:pRg st="0" end="0"/>
                                            </p:txEl>
                                          </p:spTgt>
                                        </p:tgtEl>
                                      </p:cBhvr>
                                    </p:animEffect>
                                  </p:childTnLst>
                                </p:cTn>
                              </p:par>
                              <p:par>
                                <p:cTn id="15" presetID="16" presetClass="entr" presetSubtype="26"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Horizontal)">
                                      <p:cBhvr>
                                        <p:cTn id="17" dur="500"/>
                                        <p:tgtEl>
                                          <p:spTgt spid="3">
                                            <p:txEl>
                                              <p:pRg st="1" end="1"/>
                                            </p:txEl>
                                          </p:spTgt>
                                        </p:tgtEl>
                                      </p:cBhvr>
                                    </p:animEffect>
                                  </p:childTnLst>
                                </p:cTn>
                              </p:par>
                              <p:par>
                                <p:cTn id="18" presetID="16" presetClass="entr" presetSubtype="26"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barn(inHorizontal)">
                                      <p:cBhvr>
                                        <p:cTn id="20" dur="500"/>
                                        <p:tgtEl>
                                          <p:spTgt spid="3">
                                            <p:txEl>
                                              <p:pRg st="2" end="2"/>
                                            </p:txEl>
                                          </p:spTgt>
                                        </p:tgtEl>
                                      </p:cBhvr>
                                    </p:animEffect>
                                  </p:childTnLst>
                                </p:cTn>
                              </p:par>
                              <p:par>
                                <p:cTn id="21" presetID="16" presetClass="entr" presetSubtype="26"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arn(inHorizontal)">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61"/>
          <p:cNvSpPr>
            <a:spLocks noChangeAspect="1" noChangeArrowheads="1"/>
          </p:cNvSpPr>
          <p:nvPr/>
        </p:nvSpPr>
        <p:spPr bwMode="auto">
          <a:xfrm>
            <a:off x="1055688" y="225425"/>
            <a:ext cx="6445250" cy="6408738"/>
          </a:xfrm>
          <a:prstGeom prst="rect">
            <a:avLst/>
          </a:prstGeom>
          <a:noFill/>
          <a:ln w="9525">
            <a:noFill/>
            <a:miter lim="800000"/>
            <a:headEnd/>
            <a:tailEnd/>
          </a:ln>
        </p:spPr>
        <p:txBody>
          <a:bodyPr/>
          <a:lstStyle/>
          <a:p>
            <a:endParaRPr lang="ru-RU"/>
          </a:p>
        </p:txBody>
      </p:sp>
      <p:sp>
        <p:nvSpPr>
          <p:cNvPr id="22531" name="Line 63"/>
          <p:cNvSpPr>
            <a:spLocks noChangeShapeType="1"/>
          </p:cNvSpPr>
          <p:nvPr/>
        </p:nvSpPr>
        <p:spPr bwMode="auto">
          <a:xfrm>
            <a:off x="2446338" y="419100"/>
            <a:ext cx="3663950" cy="1588"/>
          </a:xfrm>
          <a:prstGeom prst="line">
            <a:avLst/>
          </a:prstGeom>
          <a:noFill/>
          <a:ln w="9525">
            <a:solidFill>
              <a:srgbClr val="000000"/>
            </a:solidFill>
            <a:round/>
            <a:headEnd type="triangle" w="med" len="med"/>
            <a:tailEnd type="triangle" w="med" len="med"/>
          </a:ln>
        </p:spPr>
        <p:txBody>
          <a:bodyPr/>
          <a:lstStyle/>
          <a:p>
            <a:endParaRPr lang="ru-RU"/>
          </a:p>
        </p:txBody>
      </p:sp>
      <p:sp>
        <p:nvSpPr>
          <p:cNvPr id="22532" name="AutoShape 62"/>
          <p:cNvSpPr>
            <a:spLocks noChangeArrowheads="1"/>
          </p:cNvSpPr>
          <p:nvPr/>
        </p:nvSpPr>
        <p:spPr bwMode="auto">
          <a:xfrm rot="10800000">
            <a:off x="1331913" y="692150"/>
            <a:ext cx="5940425" cy="57292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3720 w 21600"/>
              <a:gd name="T13" fmla="*/ 3720 h 21600"/>
              <a:gd name="T14" fmla="*/ 17880 w 21600"/>
              <a:gd name="T15" fmla="*/ 17880 h 21600"/>
            </a:gdLst>
            <a:ahLst/>
            <a:cxnLst>
              <a:cxn ang="T8">
                <a:pos x="T0" y="T1"/>
              </a:cxn>
              <a:cxn ang="T9">
                <a:pos x="T2" y="T3"/>
              </a:cxn>
              <a:cxn ang="T10">
                <a:pos x="T4" y="T5"/>
              </a:cxn>
              <a:cxn ang="T11">
                <a:pos x="T6" y="T7"/>
              </a:cxn>
            </a:cxnLst>
            <a:rect l="T12" t="T13" r="T14" b="T15"/>
            <a:pathLst>
              <a:path w="21600" h="21600">
                <a:moveTo>
                  <a:pt x="0" y="0"/>
                </a:moveTo>
                <a:lnTo>
                  <a:pt x="3839" y="21600"/>
                </a:lnTo>
                <a:lnTo>
                  <a:pt x="17761" y="21600"/>
                </a:lnTo>
                <a:lnTo>
                  <a:pt x="21600" y="0"/>
                </a:lnTo>
                <a:close/>
              </a:path>
            </a:pathLst>
          </a:custGeom>
          <a:solidFill>
            <a:srgbClr val="339966"/>
          </a:solidFill>
          <a:ln w="57150">
            <a:solidFill>
              <a:srgbClr val="000000"/>
            </a:solidFill>
            <a:miter lim="800000"/>
            <a:headEnd/>
            <a:tailEnd/>
          </a:ln>
        </p:spPr>
        <p:txBody>
          <a:bodyPr/>
          <a:lstStyle/>
          <a:p>
            <a:endParaRPr lang="ru-RU"/>
          </a:p>
        </p:txBody>
      </p:sp>
      <p:sp>
        <p:nvSpPr>
          <p:cNvPr id="22533" name="AutoShape 64"/>
          <p:cNvSpPr>
            <a:spLocks noChangeArrowheads="1"/>
          </p:cNvSpPr>
          <p:nvPr/>
        </p:nvSpPr>
        <p:spPr bwMode="auto">
          <a:xfrm rot="10800000">
            <a:off x="2824163" y="1196975"/>
            <a:ext cx="2909887" cy="40782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126 w 21600"/>
              <a:gd name="T13" fmla="*/ 4126 h 21600"/>
              <a:gd name="T14" fmla="*/ 17474 w 21600"/>
              <a:gd name="T15" fmla="*/ 17474 h 21600"/>
            </a:gdLst>
            <a:ahLst/>
            <a:cxnLst>
              <a:cxn ang="T8">
                <a:pos x="T0" y="T1"/>
              </a:cxn>
              <a:cxn ang="T9">
                <a:pos x="T2" y="T3"/>
              </a:cxn>
              <a:cxn ang="T10">
                <a:pos x="T4" y="T5"/>
              </a:cxn>
              <a:cxn ang="T11">
                <a:pos x="T6" y="T7"/>
              </a:cxn>
            </a:cxnLst>
            <a:rect l="T12" t="T13" r="T14" b="T15"/>
            <a:pathLst>
              <a:path w="21600" h="21600">
                <a:moveTo>
                  <a:pt x="0" y="0"/>
                </a:moveTo>
                <a:lnTo>
                  <a:pt x="4651" y="21600"/>
                </a:lnTo>
                <a:lnTo>
                  <a:pt x="16949" y="21600"/>
                </a:lnTo>
                <a:lnTo>
                  <a:pt x="21600" y="0"/>
                </a:lnTo>
                <a:close/>
              </a:path>
            </a:pathLst>
          </a:custGeom>
          <a:solidFill>
            <a:srgbClr val="FF9900"/>
          </a:solidFill>
          <a:ln w="38100">
            <a:solidFill>
              <a:srgbClr val="FFFFFF"/>
            </a:solidFill>
            <a:miter lim="800000"/>
            <a:headEnd/>
            <a:tailEnd/>
          </a:ln>
        </p:spPr>
        <p:txBody>
          <a:bodyPr/>
          <a:lstStyle/>
          <a:p>
            <a:endParaRPr lang="ru-RU"/>
          </a:p>
        </p:txBody>
      </p:sp>
      <p:sp>
        <p:nvSpPr>
          <p:cNvPr id="22534" name="Line 65"/>
          <p:cNvSpPr>
            <a:spLocks noChangeShapeType="1"/>
          </p:cNvSpPr>
          <p:nvPr/>
        </p:nvSpPr>
        <p:spPr bwMode="auto">
          <a:xfrm>
            <a:off x="3078163" y="3332163"/>
            <a:ext cx="2400300" cy="1587"/>
          </a:xfrm>
          <a:prstGeom prst="line">
            <a:avLst/>
          </a:prstGeom>
          <a:noFill/>
          <a:ln w="76200">
            <a:solidFill>
              <a:srgbClr val="FFFFFF"/>
            </a:solidFill>
            <a:round/>
            <a:headEnd/>
            <a:tailEnd/>
          </a:ln>
        </p:spPr>
        <p:txBody>
          <a:bodyPr/>
          <a:lstStyle/>
          <a:p>
            <a:endParaRPr lang="ru-RU"/>
          </a:p>
        </p:txBody>
      </p:sp>
      <p:sp>
        <p:nvSpPr>
          <p:cNvPr id="22535" name="Line 66"/>
          <p:cNvSpPr>
            <a:spLocks noChangeShapeType="1"/>
          </p:cNvSpPr>
          <p:nvPr/>
        </p:nvSpPr>
        <p:spPr bwMode="auto">
          <a:xfrm>
            <a:off x="5857875" y="711200"/>
            <a:ext cx="1011238" cy="5729288"/>
          </a:xfrm>
          <a:prstGeom prst="line">
            <a:avLst/>
          </a:prstGeom>
          <a:noFill/>
          <a:ln w="9525">
            <a:solidFill>
              <a:srgbClr val="000000"/>
            </a:solidFill>
            <a:round/>
            <a:headEnd type="triangle" w="med" len="med"/>
            <a:tailEnd type="triangle" w="med" len="med"/>
          </a:ln>
        </p:spPr>
        <p:txBody>
          <a:bodyPr/>
          <a:lstStyle/>
          <a:p>
            <a:endParaRPr lang="ru-RU"/>
          </a:p>
        </p:txBody>
      </p:sp>
      <p:sp>
        <p:nvSpPr>
          <p:cNvPr id="22536" name="Line 67"/>
          <p:cNvSpPr>
            <a:spLocks noChangeShapeType="1"/>
          </p:cNvSpPr>
          <p:nvPr/>
        </p:nvSpPr>
        <p:spPr bwMode="auto">
          <a:xfrm flipH="1">
            <a:off x="3078163" y="5275263"/>
            <a:ext cx="252412" cy="1165225"/>
          </a:xfrm>
          <a:prstGeom prst="line">
            <a:avLst/>
          </a:prstGeom>
          <a:noFill/>
          <a:ln w="9525">
            <a:solidFill>
              <a:srgbClr val="000000"/>
            </a:solidFill>
            <a:round/>
            <a:headEnd type="triangle" w="med" len="med"/>
            <a:tailEnd type="triangle" w="med" len="med"/>
          </a:ln>
        </p:spPr>
        <p:txBody>
          <a:bodyPr/>
          <a:lstStyle/>
          <a:p>
            <a:endParaRPr lang="ru-RU"/>
          </a:p>
        </p:txBody>
      </p:sp>
      <p:sp>
        <p:nvSpPr>
          <p:cNvPr id="22537" name="Line 68"/>
          <p:cNvSpPr>
            <a:spLocks noChangeShapeType="1"/>
          </p:cNvSpPr>
          <p:nvPr/>
        </p:nvSpPr>
        <p:spPr bwMode="auto">
          <a:xfrm>
            <a:off x="1403350" y="6165850"/>
            <a:ext cx="1136650" cy="0"/>
          </a:xfrm>
          <a:prstGeom prst="line">
            <a:avLst/>
          </a:prstGeom>
          <a:noFill/>
          <a:ln w="9525">
            <a:solidFill>
              <a:srgbClr val="000000"/>
            </a:solidFill>
            <a:round/>
            <a:headEnd type="triangle" w="med" len="med"/>
            <a:tailEnd type="triangle" w="med" len="med"/>
          </a:ln>
        </p:spPr>
        <p:txBody>
          <a:bodyPr/>
          <a:lstStyle/>
          <a:p>
            <a:endParaRPr lang="ru-RU"/>
          </a:p>
        </p:txBody>
      </p:sp>
      <p:sp>
        <p:nvSpPr>
          <p:cNvPr id="432197" name="Line 69"/>
          <p:cNvSpPr>
            <a:spLocks noChangeShapeType="1"/>
          </p:cNvSpPr>
          <p:nvPr/>
        </p:nvSpPr>
        <p:spPr bwMode="auto">
          <a:xfrm>
            <a:off x="2824163" y="4983163"/>
            <a:ext cx="2781300" cy="0"/>
          </a:xfrm>
          <a:prstGeom prst="line">
            <a:avLst/>
          </a:prstGeom>
          <a:noFill/>
          <a:ln w="57150">
            <a:solidFill>
              <a:srgbClr val="000000"/>
            </a:solidFill>
            <a:round/>
            <a:headEnd type="triangle" w="med" len="med"/>
            <a:tailEnd type="triangle" w="med" len="med"/>
          </a:ln>
        </p:spPr>
        <p:txBody>
          <a:bodyPr/>
          <a:lstStyle/>
          <a:p>
            <a:endParaRPr lang="ru-RU"/>
          </a:p>
        </p:txBody>
      </p:sp>
      <p:sp>
        <p:nvSpPr>
          <p:cNvPr id="22539" name="AutoShape 73"/>
          <p:cNvSpPr>
            <a:spLocks noChangeArrowheads="1"/>
          </p:cNvSpPr>
          <p:nvPr/>
        </p:nvSpPr>
        <p:spPr bwMode="auto">
          <a:xfrm rot="10800000">
            <a:off x="2446338" y="5275263"/>
            <a:ext cx="3663950" cy="11064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896 w 21600"/>
              <a:gd name="T13" fmla="*/ 2896 h 21600"/>
              <a:gd name="T14" fmla="*/ 18704 w 21600"/>
              <a:gd name="T15" fmla="*/ 18704 h 21600"/>
            </a:gdLst>
            <a:ahLst/>
            <a:cxnLst>
              <a:cxn ang="T8">
                <a:pos x="T0" y="T1"/>
              </a:cxn>
              <a:cxn ang="T9">
                <a:pos x="T2" y="T3"/>
              </a:cxn>
              <a:cxn ang="T10">
                <a:pos x="T4" y="T5"/>
              </a:cxn>
              <a:cxn ang="T11">
                <a:pos x="T6" y="T7"/>
              </a:cxn>
            </a:cxnLst>
            <a:rect l="T12" t="T13" r="T14" b="T15"/>
            <a:pathLst>
              <a:path w="21600" h="21600">
                <a:moveTo>
                  <a:pt x="0" y="0"/>
                </a:moveTo>
                <a:lnTo>
                  <a:pt x="2191" y="21600"/>
                </a:lnTo>
                <a:lnTo>
                  <a:pt x="19409" y="21600"/>
                </a:lnTo>
                <a:lnTo>
                  <a:pt x="21600" y="0"/>
                </a:lnTo>
                <a:close/>
              </a:path>
            </a:pathLst>
          </a:custGeom>
          <a:solidFill>
            <a:srgbClr val="99CC00"/>
          </a:solidFill>
          <a:ln w="9525">
            <a:solidFill>
              <a:srgbClr val="99CC00"/>
            </a:solidFill>
            <a:miter lim="800000"/>
            <a:headEnd/>
            <a:tailEnd/>
          </a:ln>
        </p:spPr>
        <p:txBody>
          <a:bodyPr rot="10800000"/>
          <a:lstStyle/>
          <a:p>
            <a:endParaRPr lang="ru-RU"/>
          </a:p>
        </p:txBody>
      </p:sp>
      <p:sp>
        <p:nvSpPr>
          <p:cNvPr id="22540" name="AutoShape 71"/>
          <p:cNvSpPr>
            <a:spLocks noChangeArrowheads="1"/>
          </p:cNvSpPr>
          <p:nvPr/>
        </p:nvSpPr>
        <p:spPr bwMode="auto">
          <a:xfrm>
            <a:off x="1939925" y="2555875"/>
            <a:ext cx="1263650" cy="776288"/>
          </a:xfrm>
          <a:prstGeom prst="parallelogram">
            <a:avLst>
              <a:gd name="adj" fmla="val 13482"/>
            </a:avLst>
          </a:prstGeom>
          <a:solidFill>
            <a:srgbClr val="99CC00"/>
          </a:solidFill>
          <a:ln w="9525">
            <a:solidFill>
              <a:srgbClr val="99CC00"/>
            </a:solidFill>
            <a:miter lim="800000"/>
            <a:headEnd/>
            <a:tailEnd/>
          </a:ln>
        </p:spPr>
        <p:txBody>
          <a:bodyPr/>
          <a:lstStyle/>
          <a:p>
            <a:endParaRPr lang="ru-RU"/>
          </a:p>
        </p:txBody>
      </p:sp>
      <p:sp>
        <p:nvSpPr>
          <p:cNvPr id="22541" name="AutoShape 72"/>
          <p:cNvSpPr>
            <a:spLocks noChangeArrowheads="1"/>
          </p:cNvSpPr>
          <p:nvPr/>
        </p:nvSpPr>
        <p:spPr bwMode="auto">
          <a:xfrm rot="10800000">
            <a:off x="3455988" y="711200"/>
            <a:ext cx="1644650" cy="4857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506 w 21600"/>
              <a:gd name="T13" fmla="*/ 2506 h 21600"/>
              <a:gd name="T14" fmla="*/ 19094 w 21600"/>
              <a:gd name="T15" fmla="*/ 19094 h 21600"/>
            </a:gdLst>
            <a:ahLst/>
            <a:cxnLst>
              <a:cxn ang="T8">
                <a:pos x="T0" y="T1"/>
              </a:cxn>
              <a:cxn ang="T9">
                <a:pos x="T2" y="T3"/>
              </a:cxn>
              <a:cxn ang="T10">
                <a:pos x="T4" y="T5"/>
              </a:cxn>
              <a:cxn ang="T11">
                <a:pos x="T6" y="T7"/>
              </a:cxn>
            </a:cxnLst>
            <a:rect l="T12" t="T13" r="T14" b="T15"/>
            <a:pathLst>
              <a:path w="21600" h="21600">
                <a:moveTo>
                  <a:pt x="0" y="0"/>
                </a:moveTo>
                <a:lnTo>
                  <a:pt x="1412" y="21600"/>
                </a:lnTo>
                <a:lnTo>
                  <a:pt x="20188" y="21600"/>
                </a:lnTo>
                <a:lnTo>
                  <a:pt x="21600" y="0"/>
                </a:lnTo>
                <a:close/>
              </a:path>
            </a:pathLst>
          </a:custGeom>
          <a:solidFill>
            <a:srgbClr val="99CC00"/>
          </a:solidFill>
          <a:ln w="9525">
            <a:solidFill>
              <a:srgbClr val="99CC00"/>
            </a:solidFill>
            <a:miter lim="800000"/>
            <a:headEnd/>
            <a:tailEnd/>
          </a:ln>
        </p:spPr>
        <p:txBody>
          <a:bodyPr/>
          <a:lstStyle/>
          <a:p>
            <a:endParaRPr lang="ru-RU"/>
          </a:p>
        </p:txBody>
      </p:sp>
      <p:sp>
        <p:nvSpPr>
          <p:cNvPr id="22542" name="Line 74"/>
          <p:cNvSpPr>
            <a:spLocks noChangeShapeType="1"/>
          </p:cNvSpPr>
          <p:nvPr/>
        </p:nvSpPr>
        <p:spPr bwMode="auto">
          <a:xfrm flipH="1">
            <a:off x="2700338" y="5275263"/>
            <a:ext cx="377825" cy="1106487"/>
          </a:xfrm>
          <a:prstGeom prst="line">
            <a:avLst/>
          </a:prstGeom>
          <a:noFill/>
          <a:ln w="9525">
            <a:solidFill>
              <a:srgbClr val="000000"/>
            </a:solidFill>
            <a:round/>
            <a:headEnd type="triangle" w="med" len="med"/>
            <a:tailEnd type="triangle" w="med" len="med"/>
          </a:ln>
        </p:spPr>
        <p:txBody>
          <a:bodyPr/>
          <a:lstStyle/>
          <a:p>
            <a:endParaRPr lang="ru-RU"/>
          </a:p>
        </p:txBody>
      </p:sp>
      <p:sp>
        <p:nvSpPr>
          <p:cNvPr id="22543" name="Line 75"/>
          <p:cNvSpPr>
            <a:spLocks noChangeShapeType="1"/>
          </p:cNvSpPr>
          <p:nvPr/>
        </p:nvSpPr>
        <p:spPr bwMode="auto">
          <a:xfrm>
            <a:off x="2824163" y="5275263"/>
            <a:ext cx="2908300" cy="0"/>
          </a:xfrm>
          <a:prstGeom prst="line">
            <a:avLst/>
          </a:prstGeom>
          <a:noFill/>
          <a:ln w="38100">
            <a:solidFill>
              <a:srgbClr val="FFFFFF"/>
            </a:solidFill>
            <a:round/>
            <a:headEnd/>
            <a:tailEnd/>
          </a:ln>
        </p:spPr>
        <p:txBody>
          <a:bodyPr/>
          <a:lstStyle/>
          <a:p>
            <a:endParaRPr lang="ru-RU"/>
          </a:p>
        </p:txBody>
      </p:sp>
      <p:sp>
        <p:nvSpPr>
          <p:cNvPr id="22544" name="Line 76"/>
          <p:cNvSpPr>
            <a:spLocks noChangeShapeType="1"/>
          </p:cNvSpPr>
          <p:nvPr/>
        </p:nvSpPr>
        <p:spPr bwMode="auto">
          <a:xfrm>
            <a:off x="3455988" y="1196975"/>
            <a:ext cx="1644650" cy="0"/>
          </a:xfrm>
          <a:prstGeom prst="line">
            <a:avLst/>
          </a:prstGeom>
          <a:noFill/>
          <a:ln w="38100">
            <a:solidFill>
              <a:srgbClr val="FFFFFF"/>
            </a:solidFill>
            <a:round/>
            <a:headEnd/>
            <a:tailEnd/>
          </a:ln>
        </p:spPr>
        <p:txBody>
          <a:bodyPr/>
          <a:lstStyle/>
          <a:p>
            <a:endParaRPr lang="ru-RU"/>
          </a:p>
        </p:txBody>
      </p:sp>
      <p:sp>
        <p:nvSpPr>
          <p:cNvPr id="22545" name="Line 77"/>
          <p:cNvSpPr>
            <a:spLocks noChangeShapeType="1"/>
          </p:cNvSpPr>
          <p:nvPr/>
        </p:nvSpPr>
        <p:spPr bwMode="auto">
          <a:xfrm>
            <a:off x="3203575" y="2555875"/>
            <a:ext cx="2149475" cy="0"/>
          </a:xfrm>
          <a:prstGeom prst="line">
            <a:avLst/>
          </a:prstGeom>
          <a:noFill/>
          <a:ln w="38100">
            <a:solidFill>
              <a:srgbClr val="FFFFFF"/>
            </a:solidFill>
            <a:round/>
            <a:headEnd/>
            <a:tailEnd/>
          </a:ln>
        </p:spPr>
        <p:txBody>
          <a:bodyPr/>
          <a:lstStyle/>
          <a:p>
            <a:endParaRPr lang="ru-RU"/>
          </a:p>
        </p:txBody>
      </p:sp>
      <p:sp>
        <p:nvSpPr>
          <p:cNvPr id="432206" name="Line 78"/>
          <p:cNvSpPr>
            <a:spLocks noChangeShapeType="1"/>
          </p:cNvSpPr>
          <p:nvPr/>
        </p:nvSpPr>
        <p:spPr bwMode="auto">
          <a:xfrm>
            <a:off x="2824163" y="2652713"/>
            <a:ext cx="2908300" cy="0"/>
          </a:xfrm>
          <a:prstGeom prst="line">
            <a:avLst/>
          </a:prstGeom>
          <a:noFill/>
          <a:ln w="28575">
            <a:solidFill>
              <a:srgbClr val="000000"/>
            </a:solidFill>
            <a:round/>
            <a:headEnd/>
            <a:tailEnd/>
          </a:ln>
        </p:spPr>
        <p:txBody>
          <a:bodyPr/>
          <a:lstStyle/>
          <a:p>
            <a:endParaRPr lang="ru-RU"/>
          </a:p>
        </p:txBody>
      </p:sp>
      <p:sp>
        <p:nvSpPr>
          <p:cNvPr id="432207" name="Line 79"/>
          <p:cNvSpPr>
            <a:spLocks noChangeShapeType="1"/>
          </p:cNvSpPr>
          <p:nvPr/>
        </p:nvSpPr>
        <p:spPr bwMode="auto">
          <a:xfrm>
            <a:off x="2824163" y="2652713"/>
            <a:ext cx="0" cy="388937"/>
          </a:xfrm>
          <a:prstGeom prst="line">
            <a:avLst/>
          </a:prstGeom>
          <a:noFill/>
          <a:ln w="19050">
            <a:solidFill>
              <a:srgbClr val="000000"/>
            </a:solidFill>
            <a:round/>
            <a:headEnd/>
            <a:tailEnd/>
          </a:ln>
        </p:spPr>
        <p:txBody>
          <a:bodyPr/>
          <a:lstStyle/>
          <a:p>
            <a:endParaRPr lang="ru-RU"/>
          </a:p>
        </p:txBody>
      </p:sp>
      <p:sp>
        <p:nvSpPr>
          <p:cNvPr id="432208" name="Line 80"/>
          <p:cNvSpPr>
            <a:spLocks noChangeShapeType="1"/>
          </p:cNvSpPr>
          <p:nvPr/>
        </p:nvSpPr>
        <p:spPr bwMode="auto">
          <a:xfrm>
            <a:off x="5732463" y="2652713"/>
            <a:ext cx="0" cy="388937"/>
          </a:xfrm>
          <a:prstGeom prst="line">
            <a:avLst/>
          </a:prstGeom>
          <a:noFill/>
          <a:ln w="19050">
            <a:solidFill>
              <a:srgbClr val="000000"/>
            </a:solidFill>
            <a:round/>
            <a:headEnd/>
            <a:tailEnd/>
          </a:ln>
        </p:spPr>
        <p:txBody>
          <a:bodyPr/>
          <a:lstStyle/>
          <a:p>
            <a:endParaRPr lang="ru-RU"/>
          </a:p>
        </p:txBody>
      </p:sp>
      <p:sp>
        <p:nvSpPr>
          <p:cNvPr id="432209" name="Line 81"/>
          <p:cNvSpPr>
            <a:spLocks noChangeShapeType="1"/>
          </p:cNvSpPr>
          <p:nvPr/>
        </p:nvSpPr>
        <p:spPr bwMode="auto">
          <a:xfrm>
            <a:off x="2824163" y="2751138"/>
            <a:ext cx="2908300" cy="0"/>
          </a:xfrm>
          <a:prstGeom prst="line">
            <a:avLst/>
          </a:prstGeom>
          <a:noFill/>
          <a:ln w="19050">
            <a:solidFill>
              <a:srgbClr val="000000"/>
            </a:solidFill>
            <a:round/>
            <a:headEnd/>
            <a:tailEnd/>
          </a:ln>
        </p:spPr>
        <p:txBody>
          <a:bodyPr/>
          <a:lstStyle/>
          <a:p>
            <a:endParaRPr lang="ru-RU"/>
          </a:p>
        </p:txBody>
      </p:sp>
      <p:sp>
        <p:nvSpPr>
          <p:cNvPr id="432210" name="Line 82"/>
          <p:cNvSpPr>
            <a:spLocks noChangeShapeType="1"/>
          </p:cNvSpPr>
          <p:nvPr/>
        </p:nvSpPr>
        <p:spPr bwMode="auto">
          <a:xfrm>
            <a:off x="2824163" y="2847975"/>
            <a:ext cx="2909887" cy="0"/>
          </a:xfrm>
          <a:prstGeom prst="line">
            <a:avLst/>
          </a:prstGeom>
          <a:noFill/>
          <a:ln w="19050">
            <a:solidFill>
              <a:srgbClr val="000000"/>
            </a:solidFill>
            <a:round/>
            <a:headEnd/>
            <a:tailEnd/>
          </a:ln>
        </p:spPr>
        <p:txBody>
          <a:bodyPr/>
          <a:lstStyle/>
          <a:p>
            <a:endParaRPr lang="ru-RU"/>
          </a:p>
        </p:txBody>
      </p:sp>
      <p:sp>
        <p:nvSpPr>
          <p:cNvPr id="432211" name="Line 83"/>
          <p:cNvSpPr>
            <a:spLocks noChangeShapeType="1"/>
          </p:cNvSpPr>
          <p:nvPr/>
        </p:nvSpPr>
        <p:spPr bwMode="auto">
          <a:xfrm>
            <a:off x="2951163" y="2652713"/>
            <a:ext cx="0" cy="292100"/>
          </a:xfrm>
          <a:prstGeom prst="line">
            <a:avLst/>
          </a:prstGeom>
          <a:noFill/>
          <a:ln w="19050">
            <a:solidFill>
              <a:srgbClr val="000000"/>
            </a:solidFill>
            <a:round/>
            <a:headEnd/>
            <a:tailEnd/>
          </a:ln>
        </p:spPr>
        <p:txBody>
          <a:bodyPr/>
          <a:lstStyle/>
          <a:p>
            <a:endParaRPr lang="ru-RU"/>
          </a:p>
        </p:txBody>
      </p:sp>
      <p:sp>
        <p:nvSpPr>
          <p:cNvPr id="432212" name="Line 84"/>
          <p:cNvSpPr>
            <a:spLocks noChangeShapeType="1"/>
          </p:cNvSpPr>
          <p:nvPr/>
        </p:nvSpPr>
        <p:spPr bwMode="auto">
          <a:xfrm flipH="1">
            <a:off x="3078163" y="2652713"/>
            <a:ext cx="0" cy="292100"/>
          </a:xfrm>
          <a:prstGeom prst="line">
            <a:avLst/>
          </a:prstGeom>
          <a:noFill/>
          <a:ln w="19050">
            <a:solidFill>
              <a:srgbClr val="000000"/>
            </a:solidFill>
            <a:round/>
            <a:headEnd/>
            <a:tailEnd/>
          </a:ln>
        </p:spPr>
        <p:txBody>
          <a:bodyPr/>
          <a:lstStyle/>
          <a:p>
            <a:endParaRPr lang="ru-RU"/>
          </a:p>
        </p:txBody>
      </p:sp>
      <p:sp>
        <p:nvSpPr>
          <p:cNvPr id="432213" name="Line 85"/>
          <p:cNvSpPr>
            <a:spLocks noChangeShapeType="1"/>
          </p:cNvSpPr>
          <p:nvPr/>
        </p:nvSpPr>
        <p:spPr bwMode="auto">
          <a:xfrm flipH="1">
            <a:off x="3203575" y="2652713"/>
            <a:ext cx="1588" cy="292100"/>
          </a:xfrm>
          <a:prstGeom prst="line">
            <a:avLst/>
          </a:prstGeom>
          <a:noFill/>
          <a:ln w="19050">
            <a:solidFill>
              <a:srgbClr val="000000"/>
            </a:solidFill>
            <a:round/>
            <a:headEnd/>
            <a:tailEnd/>
          </a:ln>
        </p:spPr>
        <p:txBody>
          <a:bodyPr/>
          <a:lstStyle/>
          <a:p>
            <a:endParaRPr lang="ru-RU"/>
          </a:p>
        </p:txBody>
      </p:sp>
      <p:sp>
        <p:nvSpPr>
          <p:cNvPr id="432214" name="Line 86"/>
          <p:cNvSpPr>
            <a:spLocks noChangeShapeType="1"/>
          </p:cNvSpPr>
          <p:nvPr/>
        </p:nvSpPr>
        <p:spPr bwMode="auto">
          <a:xfrm>
            <a:off x="3330575" y="2652713"/>
            <a:ext cx="0" cy="292100"/>
          </a:xfrm>
          <a:prstGeom prst="line">
            <a:avLst/>
          </a:prstGeom>
          <a:noFill/>
          <a:ln w="19050">
            <a:solidFill>
              <a:srgbClr val="000000"/>
            </a:solidFill>
            <a:round/>
            <a:headEnd/>
            <a:tailEnd/>
          </a:ln>
        </p:spPr>
        <p:txBody>
          <a:bodyPr/>
          <a:lstStyle/>
          <a:p>
            <a:endParaRPr lang="ru-RU"/>
          </a:p>
        </p:txBody>
      </p:sp>
      <p:sp>
        <p:nvSpPr>
          <p:cNvPr id="432215" name="Line 87"/>
          <p:cNvSpPr>
            <a:spLocks noChangeShapeType="1"/>
          </p:cNvSpPr>
          <p:nvPr/>
        </p:nvSpPr>
        <p:spPr bwMode="auto">
          <a:xfrm>
            <a:off x="5605463" y="2652713"/>
            <a:ext cx="0" cy="292100"/>
          </a:xfrm>
          <a:prstGeom prst="line">
            <a:avLst/>
          </a:prstGeom>
          <a:noFill/>
          <a:ln w="19050">
            <a:solidFill>
              <a:srgbClr val="000000"/>
            </a:solidFill>
            <a:round/>
            <a:headEnd/>
            <a:tailEnd/>
          </a:ln>
        </p:spPr>
        <p:txBody>
          <a:bodyPr/>
          <a:lstStyle/>
          <a:p>
            <a:endParaRPr lang="ru-RU"/>
          </a:p>
        </p:txBody>
      </p:sp>
      <p:sp>
        <p:nvSpPr>
          <p:cNvPr id="432216" name="Line 88"/>
          <p:cNvSpPr>
            <a:spLocks noChangeShapeType="1"/>
          </p:cNvSpPr>
          <p:nvPr/>
        </p:nvSpPr>
        <p:spPr bwMode="auto">
          <a:xfrm>
            <a:off x="5478463" y="2652713"/>
            <a:ext cx="0" cy="292100"/>
          </a:xfrm>
          <a:prstGeom prst="line">
            <a:avLst/>
          </a:prstGeom>
          <a:noFill/>
          <a:ln w="19050">
            <a:solidFill>
              <a:srgbClr val="000000"/>
            </a:solidFill>
            <a:round/>
            <a:headEnd/>
            <a:tailEnd/>
          </a:ln>
        </p:spPr>
        <p:txBody>
          <a:bodyPr/>
          <a:lstStyle/>
          <a:p>
            <a:endParaRPr lang="ru-RU"/>
          </a:p>
        </p:txBody>
      </p:sp>
      <p:sp>
        <p:nvSpPr>
          <p:cNvPr id="432217" name="Line 89"/>
          <p:cNvSpPr>
            <a:spLocks noChangeShapeType="1"/>
          </p:cNvSpPr>
          <p:nvPr/>
        </p:nvSpPr>
        <p:spPr bwMode="auto">
          <a:xfrm>
            <a:off x="3455988" y="2652713"/>
            <a:ext cx="1587" cy="292100"/>
          </a:xfrm>
          <a:prstGeom prst="line">
            <a:avLst/>
          </a:prstGeom>
          <a:noFill/>
          <a:ln w="19050">
            <a:solidFill>
              <a:srgbClr val="000000"/>
            </a:solidFill>
            <a:round/>
            <a:headEnd/>
            <a:tailEnd/>
          </a:ln>
        </p:spPr>
        <p:txBody>
          <a:bodyPr/>
          <a:lstStyle/>
          <a:p>
            <a:endParaRPr lang="ru-RU"/>
          </a:p>
        </p:txBody>
      </p:sp>
      <p:sp>
        <p:nvSpPr>
          <p:cNvPr id="432218" name="Line 90"/>
          <p:cNvSpPr>
            <a:spLocks noChangeShapeType="1"/>
          </p:cNvSpPr>
          <p:nvPr/>
        </p:nvSpPr>
        <p:spPr bwMode="auto">
          <a:xfrm>
            <a:off x="3582988" y="2652713"/>
            <a:ext cx="1587" cy="292100"/>
          </a:xfrm>
          <a:prstGeom prst="line">
            <a:avLst/>
          </a:prstGeom>
          <a:noFill/>
          <a:ln w="19050">
            <a:solidFill>
              <a:srgbClr val="000000"/>
            </a:solidFill>
            <a:round/>
            <a:headEnd/>
            <a:tailEnd/>
          </a:ln>
        </p:spPr>
        <p:txBody>
          <a:bodyPr/>
          <a:lstStyle/>
          <a:p>
            <a:endParaRPr lang="ru-RU"/>
          </a:p>
        </p:txBody>
      </p:sp>
      <p:sp>
        <p:nvSpPr>
          <p:cNvPr id="432219" name="Line 91"/>
          <p:cNvSpPr>
            <a:spLocks noChangeShapeType="1"/>
          </p:cNvSpPr>
          <p:nvPr/>
        </p:nvSpPr>
        <p:spPr bwMode="auto">
          <a:xfrm>
            <a:off x="3709988" y="2652713"/>
            <a:ext cx="0" cy="292100"/>
          </a:xfrm>
          <a:prstGeom prst="line">
            <a:avLst/>
          </a:prstGeom>
          <a:noFill/>
          <a:ln w="19050">
            <a:solidFill>
              <a:srgbClr val="000000"/>
            </a:solidFill>
            <a:round/>
            <a:headEnd/>
            <a:tailEnd/>
          </a:ln>
        </p:spPr>
        <p:txBody>
          <a:bodyPr/>
          <a:lstStyle/>
          <a:p>
            <a:endParaRPr lang="ru-RU"/>
          </a:p>
        </p:txBody>
      </p:sp>
      <p:sp>
        <p:nvSpPr>
          <p:cNvPr id="432220" name="Line 92"/>
          <p:cNvSpPr>
            <a:spLocks noChangeShapeType="1"/>
          </p:cNvSpPr>
          <p:nvPr/>
        </p:nvSpPr>
        <p:spPr bwMode="auto">
          <a:xfrm>
            <a:off x="3835400" y="2652713"/>
            <a:ext cx="1588" cy="292100"/>
          </a:xfrm>
          <a:prstGeom prst="line">
            <a:avLst/>
          </a:prstGeom>
          <a:noFill/>
          <a:ln w="19050">
            <a:solidFill>
              <a:srgbClr val="000000"/>
            </a:solidFill>
            <a:round/>
            <a:headEnd/>
            <a:tailEnd/>
          </a:ln>
        </p:spPr>
        <p:txBody>
          <a:bodyPr/>
          <a:lstStyle/>
          <a:p>
            <a:endParaRPr lang="ru-RU"/>
          </a:p>
        </p:txBody>
      </p:sp>
      <p:sp>
        <p:nvSpPr>
          <p:cNvPr id="432222" name="Line 94"/>
          <p:cNvSpPr>
            <a:spLocks noChangeShapeType="1"/>
          </p:cNvSpPr>
          <p:nvPr/>
        </p:nvSpPr>
        <p:spPr bwMode="auto">
          <a:xfrm>
            <a:off x="3962400" y="2652713"/>
            <a:ext cx="1588" cy="292100"/>
          </a:xfrm>
          <a:prstGeom prst="line">
            <a:avLst/>
          </a:prstGeom>
          <a:noFill/>
          <a:ln w="19050">
            <a:solidFill>
              <a:srgbClr val="000000"/>
            </a:solidFill>
            <a:round/>
            <a:headEnd/>
            <a:tailEnd/>
          </a:ln>
        </p:spPr>
        <p:txBody>
          <a:bodyPr/>
          <a:lstStyle/>
          <a:p>
            <a:endParaRPr lang="ru-RU"/>
          </a:p>
        </p:txBody>
      </p:sp>
      <p:sp>
        <p:nvSpPr>
          <p:cNvPr id="432223" name="Line 95"/>
          <p:cNvSpPr>
            <a:spLocks noChangeShapeType="1"/>
          </p:cNvSpPr>
          <p:nvPr/>
        </p:nvSpPr>
        <p:spPr bwMode="auto">
          <a:xfrm>
            <a:off x="4087813" y="2652713"/>
            <a:ext cx="3175" cy="292100"/>
          </a:xfrm>
          <a:prstGeom prst="line">
            <a:avLst/>
          </a:prstGeom>
          <a:noFill/>
          <a:ln w="19050">
            <a:solidFill>
              <a:srgbClr val="000000"/>
            </a:solidFill>
            <a:round/>
            <a:headEnd/>
            <a:tailEnd/>
          </a:ln>
        </p:spPr>
        <p:txBody>
          <a:bodyPr/>
          <a:lstStyle/>
          <a:p>
            <a:endParaRPr lang="ru-RU"/>
          </a:p>
        </p:txBody>
      </p:sp>
      <p:sp>
        <p:nvSpPr>
          <p:cNvPr id="432224" name="Line 96"/>
          <p:cNvSpPr>
            <a:spLocks noChangeShapeType="1"/>
          </p:cNvSpPr>
          <p:nvPr/>
        </p:nvSpPr>
        <p:spPr bwMode="auto">
          <a:xfrm>
            <a:off x="4214813" y="2652713"/>
            <a:ext cx="1587" cy="292100"/>
          </a:xfrm>
          <a:prstGeom prst="line">
            <a:avLst/>
          </a:prstGeom>
          <a:noFill/>
          <a:ln w="19050">
            <a:solidFill>
              <a:srgbClr val="000000"/>
            </a:solidFill>
            <a:round/>
            <a:headEnd/>
            <a:tailEnd/>
          </a:ln>
        </p:spPr>
        <p:txBody>
          <a:bodyPr/>
          <a:lstStyle/>
          <a:p>
            <a:endParaRPr lang="ru-RU"/>
          </a:p>
        </p:txBody>
      </p:sp>
      <p:sp>
        <p:nvSpPr>
          <p:cNvPr id="432225" name="Line 97"/>
          <p:cNvSpPr>
            <a:spLocks noChangeShapeType="1"/>
          </p:cNvSpPr>
          <p:nvPr/>
        </p:nvSpPr>
        <p:spPr bwMode="auto">
          <a:xfrm>
            <a:off x="4341813" y="2652713"/>
            <a:ext cx="1587" cy="292100"/>
          </a:xfrm>
          <a:prstGeom prst="line">
            <a:avLst/>
          </a:prstGeom>
          <a:noFill/>
          <a:ln w="19050">
            <a:solidFill>
              <a:srgbClr val="000000"/>
            </a:solidFill>
            <a:round/>
            <a:headEnd/>
            <a:tailEnd/>
          </a:ln>
        </p:spPr>
        <p:txBody>
          <a:bodyPr/>
          <a:lstStyle/>
          <a:p>
            <a:endParaRPr lang="ru-RU"/>
          </a:p>
        </p:txBody>
      </p:sp>
      <p:sp>
        <p:nvSpPr>
          <p:cNvPr id="432226" name="Line 98"/>
          <p:cNvSpPr>
            <a:spLocks noChangeShapeType="1"/>
          </p:cNvSpPr>
          <p:nvPr/>
        </p:nvSpPr>
        <p:spPr bwMode="auto">
          <a:xfrm>
            <a:off x="4468813" y="2652713"/>
            <a:ext cx="0" cy="292100"/>
          </a:xfrm>
          <a:prstGeom prst="line">
            <a:avLst/>
          </a:prstGeom>
          <a:noFill/>
          <a:ln w="19050">
            <a:solidFill>
              <a:srgbClr val="000000"/>
            </a:solidFill>
            <a:round/>
            <a:headEnd/>
            <a:tailEnd/>
          </a:ln>
        </p:spPr>
        <p:txBody>
          <a:bodyPr/>
          <a:lstStyle/>
          <a:p>
            <a:endParaRPr lang="ru-RU"/>
          </a:p>
        </p:txBody>
      </p:sp>
      <p:sp>
        <p:nvSpPr>
          <p:cNvPr id="432227" name="Line 99"/>
          <p:cNvSpPr>
            <a:spLocks noChangeShapeType="1"/>
          </p:cNvSpPr>
          <p:nvPr/>
        </p:nvSpPr>
        <p:spPr bwMode="auto">
          <a:xfrm>
            <a:off x="4594225" y="2652713"/>
            <a:ext cx="1588" cy="292100"/>
          </a:xfrm>
          <a:prstGeom prst="line">
            <a:avLst/>
          </a:prstGeom>
          <a:noFill/>
          <a:ln w="19050">
            <a:solidFill>
              <a:srgbClr val="000000"/>
            </a:solidFill>
            <a:round/>
            <a:headEnd/>
            <a:tailEnd/>
          </a:ln>
        </p:spPr>
        <p:txBody>
          <a:bodyPr/>
          <a:lstStyle/>
          <a:p>
            <a:endParaRPr lang="ru-RU"/>
          </a:p>
        </p:txBody>
      </p:sp>
      <p:sp>
        <p:nvSpPr>
          <p:cNvPr id="432228" name="Line 100"/>
          <p:cNvSpPr>
            <a:spLocks noChangeShapeType="1"/>
          </p:cNvSpPr>
          <p:nvPr/>
        </p:nvSpPr>
        <p:spPr bwMode="auto">
          <a:xfrm>
            <a:off x="4721225" y="2652713"/>
            <a:ext cx="1588" cy="292100"/>
          </a:xfrm>
          <a:prstGeom prst="line">
            <a:avLst/>
          </a:prstGeom>
          <a:noFill/>
          <a:ln w="19050">
            <a:solidFill>
              <a:srgbClr val="000000"/>
            </a:solidFill>
            <a:round/>
            <a:headEnd/>
            <a:tailEnd/>
          </a:ln>
        </p:spPr>
        <p:txBody>
          <a:bodyPr/>
          <a:lstStyle/>
          <a:p>
            <a:endParaRPr lang="ru-RU"/>
          </a:p>
        </p:txBody>
      </p:sp>
      <p:sp>
        <p:nvSpPr>
          <p:cNvPr id="432229" name="Line 101"/>
          <p:cNvSpPr>
            <a:spLocks noChangeShapeType="1"/>
          </p:cNvSpPr>
          <p:nvPr/>
        </p:nvSpPr>
        <p:spPr bwMode="auto">
          <a:xfrm>
            <a:off x="4846638" y="2652713"/>
            <a:ext cx="1587" cy="292100"/>
          </a:xfrm>
          <a:prstGeom prst="line">
            <a:avLst/>
          </a:prstGeom>
          <a:noFill/>
          <a:ln w="19050">
            <a:solidFill>
              <a:srgbClr val="000000"/>
            </a:solidFill>
            <a:round/>
            <a:headEnd/>
            <a:tailEnd/>
          </a:ln>
        </p:spPr>
        <p:txBody>
          <a:bodyPr/>
          <a:lstStyle/>
          <a:p>
            <a:endParaRPr lang="ru-RU"/>
          </a:p>
        </p:txBody>
      </p:sp>
      <p:sp>
        <p:nvSpPr>
          <p:cNvPr id="432230" name="Line 102"/>
          <p:cNvSpPr>
            <a:spLocks noChangeShapeType="1"/>
          </p:cNvSpPr>
          <p:nvPr/>
        </p:nvSpPr>
        <p:spPr bwMode="auto">
          <a:xfrm>
            <a:off x="5100638" y="2652713"/>
            <a:ext cx="0" cy="292100"/>
          </a:xfrm>
          <a:prstGeom prst="line">
            <a:avLst/>
          </a:prstGeom>
          <a:noFill/>
          <a:ln w="19050">
            <a:solidFill>
              <a:srgbClr val="000000"/>
            </a:solidFill>
            <a:round/>
            <a:headEnd/>
            <a:tailEnd/>
          </a:ln>
        </p:spPr>
        <p:txBody>
          <a:bodyPr/>
          <a:lstStyle/>
          <a:p>
            <a:endParaRPr lang="ru-RU"/>
          </a:p>
        </p:txBody>
      </p:sp>
      <p:sp>
        <p:nvSpPr>
          <p:cNvPr id="432231" name="Line 103"/>
          <p:cNvSpPr>
            <a:spLocks noChangeShapeType="1"/>
          </p:cNvSpPr>
          <p:nvPr/>
        </p:nvSpPr>
        <p:spPr bwMode="auto">
          <a:xfrm>
            <a:off x="4973638" y="2652713"/>
            <a:ext cx="1587" cy="292100"/>
          </a:xfrm>
          <a:prstGeom prst="line">
            <a:avLst/>
          </a:prstGeom>
          <a:noFill/>
          <a:ln w="19050">
            <a:solidFill>
              <a:srgbClr val="000000"/>
            </a:solidFill>
            <a:round/>
            <a:headEnd/>
            <a:tailEnd/>
          </a:ln>
        </p:spPr>
        <p:txBody>
          <a:bodyPr/>
          <a:lstStyle/>
          <a:p>
            <a:endParaRPr lang="ru-RU"/>
          </a:p>
        </p:txBody>
      </p:sp>
      <p:sp>
        <p:nvSpPr>
          <p:cNvPr id="432232" name="Line 104"/>
          <p:cNvSpPr>
            <a:spLocks noChangeShapeType="1"/>
          </p:cNvSpPr>
          <p:nvPr/>
        </p:nvSpPr>
        <p:spPr bwMode="auto">
          <a:xfrm>
            <a:off x="5226050" y="2652713"/>
            <a:ext cx="1588" cy="292100"/>
          </a:xfrm>
          <a:prstGeom prst="line">
            <a:avLst/>
          </a:prstGeom>
          <a:noFill/>
          <a:ln w="19050">
            <a:solidFill>
              <a:srgbClr val="000000"/>
            </a:solidFill>
            <a:round/>
            <a:headEnd/>
            <a:tailEnd/>
          </a:ln>
        </p:spPr>
        <p:txBody>
          <a:bodyPr/>
          <a:lstStyle/>
          <a:p>
            <a:endParaRPr lang="ru-RU"/>
          </a:p>
        </p:txBody>
      </p:sp>
      <p:sp>
        <p:nvSpPr>
          <p:cNvPr id="22572" name="Rectangle 105"/>
          <p:cNvSpPr>
            <a:spLocks noChangeArrowheads="1"/>
          </p:cNvSpPr>
          <p:nvPr/>
        </p:nvSpPr>
        <p:spPr bwMode="auto">
          <a:xfrm>
            <a:off x="3709988" y="188913"/>
            <a:ext cx="1011237" cy="231775"/>
          </a:xfrm>
          <a:prstGeom prst="rect">
            <a:avLst/>
          </a:prstGeom>
          <a:solidFill>
            <a:srgbClr val="FFFFFF">
              <a:alpha val="0"/>
            </a:srgbClr>
          </a:solidFill>
          <a:ln w="9525">
            <a:noFill/>
            <a:miter lim="800000"/>
            <a:headEnd/>
            <a:tailEnd/>
          </a:ln>
        </p:spPr>
        <p:txBody>
          <a:bodyPr lIns="0" tIns="0" rIns="0" bIns="0"/>
          <a:lstStyle/>
          <a:p>
            <a:pPr algn="ctr"/>
            <a:r>
              <a:rPr lang="ru-RU" sz="1000">
                <a:solidFill>
                  <a:srgbClr val="000000"/>
                </a:solidFill>
              </a:rPr>
              <a:t>15 – 19 м</a:t>
            </a:r>
          </a:p>
        </p:txBody>
      </p:sp>
      <p:sp>
        <p:nvSpPr>
          <p:cNvPr id="432234" name="Line 106"/>
          <p:cNvSpPr>
            <a:spLocks noChangeShapeType="1"/>
          </p:cNvSpPr>
          <p:nvPr/>
        </p:nvSpPr>
        <p:spPr bwMode="auto">
          <a:xfrm>
            <a:off x="5353050" y="2652713"/>
            <a:ext cx="1588" cy="292100"/>
          </a:xfrm>
          <a:prstGeom prst="line">
            <a:avLst/>
          </a:prstGeom>
          <a:noFill/>
          <a:ln w="19050">
            <a:solidFill>
              <a:srgbClr val="000000"/>
            </a:solidFill>
            <a:round/>
            <a:headEnd/>
            <a:tailEnd/>
          </a:ln>
        </p:spPr>
        <p:txBody>
          <a:bodyPr/>
          <a:lstStyle/>
          <a:p>
            <a:endParaRPr lang="ru-RU"/>
          </a:p>
        </p:txBody>
      </p:sp>
      <p:sp>
        <p:nvSpPr>
          <p:cNvPr id="432235" name="AutoShape 107"/>
          <p:cNvSpPr>
            <a:spLocks noChangeArrowheads="1"/>
          </p:cNvSpPr>
          <p:nvPr/>
        </p:nvSpPr>
        <p:spPr bwMode="auto">
          <a:xfrm>
            <a:off x="2193925" y="1098550"/>
            <a:ext cx="1466850" cy="601663"/>
          </a:xfrm>
          <a:prstGeom prst="parallelogram">
            <a:avLst>
              <a:gd name="adj" fmla="val 0"/>
            </a:avLst>
          </a:prstGeom>
          <a:solidFill>
            <a:srgbClr val="FFFFFF">
              <a:alpha val="0"/>
            </a:srgbClr>
          </a:solidFill>
          <a:ln w="9525">
            <a:noFill/>
            <a:miter lim="800000"/>
            <a:headEnd/>
            <a:tailEnd/>
          </a:ln>
        </p:spPr>
        <p:txBody>
          <a:bodyPr lIns="0" tIns="0" rIns="0" bIns="0"/>
          <a:lstStyle/>
          <a:p>
            <a:pPr algn="ctr"/>
            <a:r>
              <a:rPr lang="ru-RU" sz="1400" b="1">
                <a:solidFill>
                  <a:srgbClr val="000000"/>
                </a:solidFill>
              </a:rPr>
              <a:t>СВОБОДНАЯ ЗОНА</a:t>
            </a:r>
          </a:p>
        </p:txBody>
      </p:sp>
      <p:sp>
        <p:nvSpPr>
          <p:cNvPr id="432236" name="Rectangle 108"/>
          <p:cNvSpPr>
            <a:spLocks noChangeArrowheads="1"/>
          </p:cNvSpPr>
          <p:nvPr/>
        </p:nvSpPr>
        <p:spPr bwMode="auto">
          <a:xfrm>
            <a:off x="1939925" y="2751138"/>
            <a:ext cx="1011238" cy="387350"/>
          </a:xfrm>
          <a:prstGeom prst="rect">
            <a:avLst/>
          </a:prstGeom>
          <a:solidFill>
            <a:srgbClr val="FFFFFF">
              <a:alpha val="0"/>
            </a:srgbClr>
          </a:solidFill>
          <a:ln w="9525">
            <a:noFill/>
            <a:miter lim="800000"/>
            <a:headEnd/>
            <a:tailEnd/>
          </a:ln>
        </p:spPr>
        <p:txBody>
          <a:bodyPr/>
          <a:lstStyle/>
          <a:p>
            <a:pPr algn="ctr"/>
            <a:r>
              <a:rPr lang="ru-RU" sz="1200" b="1">
                <a:solidFill>
                  <a:srgbClr val="000000"/>
                </a:solidFill>
              </a:rPr>
              <a:t>ЗОНА ЗАМЕНЫ</a:t>
            </a:r>
          </a:p>
        </p:txBody>
      </p:sp>
      <p:sp>
        <p:nvSpPr>
          <p:cNvPr id="432237" name="AutoShape 109"/>
          <p:cNvSpPr>
            <a:spLocks noChangeArrowheads="1"/>
          </p:cNvSpPr>
          <p:nvPr/>
        </p:nvSpPr>
        <p:spPr bwMode="auto">
          <a:xfrm>
            <a:off x="1692275" y="3716338"/>
            <a:ext cx="1512888" cy="576262"/>
          </a:xfrm>
          <a:prstGeom prst="parallelogram">
            <a:avLst>
              <a:gd name="adj" fmla="val 0"/>
            </a:avLst>
          </a:prstGeom>
          <a:solidFill>
            <a:srgbClr val="FFFFFF">
              <a:alpha val="0"/>
            </a:srgbClr>
          </a:solidFill>
          <a:ln w="9525">
            <a:noFill/>
            <a:miter lim="800000"/>
            <a:headEnd/>
            <a:tailEnd/>
          </a:ln>
        </p:spPr>
        <p:txBody>
          <a:bodyPr lIns="0" tIns="0" rIns="0" bIns="0"/>
          <a:lstStyle/>
          <a:p>
            <a:pPr algn="ctr"/>
            <a:r>
              <a:rPr lang="ru-RU" sz="1400" b="1">
                <a:solidFill>
                  <a:srgbClr val="000000"/>
                </a:solidFill>
              </a:rPr>
              <a:t>СВОБОДНАЯ</a:t>
            </a:r>
            <a:r>
              <a:rPr lang="ru-RU" sz="1200" b="1">
                <a:solidFill>
                  <a:srgbClr val="000000"/>
                </a:solidFill>
              </a:rPr>
              <a:t> </a:t>
            </a:r>
            <a:r>
              <a:rPr lang="ru-RU" sz="1400" b="1">
                <a:solidFill>
                  <a:srgbClr val="000000"/>
                </a:solidFill>
              </a:rPr>
              <a:t>ЗОНА</a:t>
            </a:r>
          </a:p>
        </p:txBody>
      </p:sp>
      <p:sp>
        <p:nvSpPr>
          <p:cNvPr id="22577" name="Rectangle 110"/>
          <p:cNvSpPr>
            <a:spLocks noChangeArrowheads="1"/>
          </p:cNvSpPr>
          <p:nvPr/>
        </p:nvSpPr>
        <p:spPr bwMode="auto">
          <a:xfrm>
            <a:off x="1687513" y="5954713"/>
            <a:ext cx="631825" cy="195262"/>
          </a:xfrm>
          <a:prstGeom prst="rect">
            <a:avLst/>
          </a:prstGeom>
          <a:solidFill>
            <a:srgbClr val="FFFFFF">
              <a:alpha val="0"/>
            </a:srgbClr>
          </a:solidFill>
          <a:ln w="9525">
            <a:noFill/>
            <a:miter lim="800000"/>
            <a:headEnd/>
            <a:tailEnd/>
          </a:ln>
        </p:spPr>
        <p:txBody>
          <a:bodyPr lIns="0" tIns="0" rIns="0" bIns="0"/>
          <a:lstStyle/>
          <a:p>
            <a:pPr algn="ctr"/>
            <a:r>
              <a:rPr lang="ru-RU" sz="1200">
                <a:solidFill>
                  <a:srgbClr val="000000"/>
                </a:solidFill>
              </a:rPr>
              <a:t>3 – 5 м</a:t>
            </a:r>
            <a:endParaRPr lang="ru-RU">
              <a:solidFill>
                <a:srgbClr val="000000"/>
              </a:solidFill>
            </a:endParaRPr>
          </a:p>
        </p:txBody>
      </p:sp>
      <p:sp>
        <p:nvSpPr>
          <p:cNvPr id="22578" name="Rectangle 111"/>
          <p:cNvSpPr>
            <a:spLocks noChangeArrowheads="1"/>
          </p:cNvSpPr>
          <p:nvPr/>
        </p:nvSpPr>
        <p:spPr bwMode="auto">
          <a:xfrm>
            <a:off x="3962400" y="4789488"/>
            <a:ext cx="379413" cy="193675"/>
          </a:xfrm>
          <a:prstGeom prst="rect">
            <a:avLst/>
          </a:prstGeom>
          <a:solidFill>
            <a:srgbClr val="FFFFFF">
              <a:alpha val="0"/>
            </a:srgbClr>
          </a:solidFill>
          <a:ln w="9525">
            <a:noFill/>
            <a:miter lim="800000"/>
            <a:headEnd/>
            <a:tailEnd/>
          </a:ln>
        </p:spPr>
        <p:txBody>
          <a:bodyPr lIns="0" tIns="0" rIns="0" bIns="0"/>
          <a:lstStyle/>
          <a:p>
            <a:pPr algn="ctr"/>
            <a:endParaRPr lang="ru-RU"/>
          </a:p>
        </p:txBody>
      </p:sp>
      <p:sp>
        <p:nvSpPr>
          <p:cNvPr id="22579" name="Rectangle 113"/>
          <p:cNvSpPr>
            <a:spLocks noChangeArrowheads="1"/>
          </p:cNvSpPr>
          <p:nvPr/>
        </p:nvSpPr>
        <p:spPr bwMode="auto">
          <a:xfrm>
            <a:off x="2951163" y="5662613"/>
            <a:ext cx="504825" cy="195262"/>
          </a:xfrm>
          <a:prstGeom prst="rect">
            <a:avLst/>
          </a:prstGeom>
          <a:noFill/>
          <a:ln w="9525">
            <a:noFill/>
            <a:miter lim="800000"/>
            <a:headEnd/>
            <a:tailEnd/>
          </a:ln>
        </p:spPr>
        <p:txBody>
          <a:bodyPr lIns="0" tIns="0" rIns="0" bIns="0"/>
          <a:lstStyle/>
          <a:p>
            <a:r>
              <a:rPr lang="ru-RU" sz="1200">
                <a:solidFill>
                  <a:srgbClr val="000000"/>
                </a:solidFill>
              </a:rPr>
              <a:t>3 – 8 м</a:t>
            </a:r>
            <a:endParaRPr lang="ru-RU">
              <a:solidFill>
                <a:srgbClr val="000000"/>
              </a:solidFill>
            </a:endParaRPr>
          </a:p>
        </p:txBody>
      </p:sp>
      <p:sp>
        <p:nvSpPr>
          <p:cNvPr id="22580" name="Rectangle 114"/>
          <p:cNvSpPr>
            <a:spLocks noChangeArrowheads="1"/>
          </p:cNvSpPr>
          <p:nvPr/>
        </p:nvSpPr>
        <p:spPr bwMode="auto">
          <a:xfrm>
            <a:off x="5605463" y="3138488"/>
            <a:ext cx="631825" cy="193675"/>
          </a:xfrm>
          <a:prstGeom prst="rect">
            <a:avLst/>
          </a:prstGeom>
          <a:solidFill>
            <a:srgbClr val="FFFFFF">
              <a:alpha val="0"/>
            </a:srgbClr>
          </a:solidFill>
          <a:ln w="9525">
            <a:noFill/>
            <a:miter lim="800000"/>
            <a:headEnd/>
            <a:tailEnd/>
          </a:ln>
        </p:spPr>
        <p:txBody>
          <a:bodyPr lIns="0" tIns="0" rIns="0" bIns="0"/>
          <a:lstStyle/>
          <a:p>
            <a:r>
              <a:rPr lang="ru-RU" sz="1200">
                <a:solidFill>
                  <a:srgbClr val="000000"/>
                </a:solidFill>
              </a:rPr>
              <a:t>24-23 м</a:t>
            </a:r>
            <a:r>
              <a:rPr lang="ru-RU" sz="1200"/>
              <a:t> </a:t>
            </a:r>
            <a:endParaRPr lang="ru-RU"/>
          </a:p>
        </p:txBody>
      </p:sp>
      <p:sp>
        <p:nvSpPr>
          <p:cNvPr id="432243" name="Rectangle 115"/>
          <p:cNvSpPr>
            <a:spLocks noChangeArrowheads="1"/>
          </p:cNvSpPr>
          <p:nvPr/>
        </p:nvSpPr>
        <p:spPr bwMode="auto">
          <a:xfrm>
            <a:off x="5508625" y="3716338"/>
            <a:ext cx="998538" cy="428625"/>
          </a:xfrm>
          <a:prstGeom prst="rect">
            <a:avLst/>
          </a:prstGeom>
          <a:solidFill>
            <a:srgbClr val="FFFFFF">
              <a:alpha val="0"/>
            </a:srgbClr>
          </a:solidFill>
          <a:ln w="9525">
            <a:noFill/>
            <a:miter lim="800000"/>
            <a:headEnd/>
            <a:tailEnd/>
          </a:ln>
        </p:spPr>
        <p:txBody>
          <a:bodyPr lIns="0" tIns="0" rIns="0" bIns="0"/>
          <a:lstStyle/>
          <a:p>
            <a:pPr algn="ctr"/>
            <a:r>
              <a:rPr lang="ru-RU" sz="1100" b="1">
                <a:solidFill>
                  <a:srgbClr val="000000"/>
                </a:solidFill>
              </a:rPr>
              <a:t>СВОБОДНАЯ </a:t>
            </a:r>
          </a:p>
          <a:p>
            <a:pPr algn="ctr"/>
            <a:r>
              <a:rPr lang="ru-RU" sz="1100" b="1">
                <a:solidFill>
                  <a:srgbClr val="000000"/>
                </a:solidFill>
              </a:rPr>
              <a:t>ЗОНА</a:t>
            </a:r>
          </a:p>
        </p:txBody>
      </p:sp>
      <p:sp>
        <p:nvSpPr>
          <p:cNvPr id="432244" name="Rectangle 116"/>
          <p:cNvSpPr>
            <a:spLocks noChangeArrowheads="1"/>
          </p:cNvSpPr>
          <p:nvPr/>
        </p:nvSpPr>
        <p:spPr bwMode="auto">
          <a:xfrm>
            <a:off x="3779838" y="4365625"/>
            <a:ext cx="914400" cy="914400"/>
          </a:xfrm>
          <a:prstGeom prst="rect">
            <a:avLst/>
          </a:prstGeom>
          <a:solidFill>
            <a:schemeClr val="accent1">
              <a:alpha val="0"/>
            </a:schemeClr>
          </a:solidFill>
          <a:ln w="9525">
            <a:noFill/>
            <a:miter lim="800000"/>
            <a:headEnd/>
            <a:tailEnd/>
          </a:ln>
        </p:spPr>
        <p:txBody>
          <a:bodyPr wrap="none" anchor="ctr"/>
          <a:lstStyle/>
          <a:p>
            <a:pPr algn="ctr"/>
            <a:r>
              <a:rPr lang="ru-RU" b="1">
                <a:solidFill>
                  <a:srgbClr val="000000"/>
                </a:solidFill>
              </a:rPr>
              <a:t>9 метров </a:t>
            </a:r>
          </a:p>
        </p:txBody>
      </p:sp>
      <p:sp>
        <p:nvSpPr>
          <p:cNvPr id="432245" name="Rectangle 117"/>
          <p:cNvSpPr>
            <a:spLocks noChangeArrowheads="1"/>
          </p:cNvSpPr>
          <p:nvPr/>
        </p:nvSpPr>
        <p:spPr bwMode="auto">
          <a:xfrm>
            <a:off x="4427538" y="3357563"/>
            <a:ext cx="865187" cy="1079500"/>
          </a:xfrm>
          <a:prstGeom prst="rect">
            <a:avLst/>
          </a:prstGeom>
          <a:solidFill>
            <a:schemeClr val="accent1">
              <a:alpha val="0"/>
            </a:schemeClr>
          </a:solidFill>
          <a:ln w="9525">
            <a:noFill/>
            <a:miter lim="800000"/>
            <a:headEnd/>
            <a:tailEnd/>
          </a:ln>
        </p:spPr>
        <p:txBody>
          <a:bodyPr vert="eaVert" wrap="none" anchor="ctr"/>
          <a:lstStyle/>
          <a:p>
            <a:pPr algn="ctr"/>
            <a:r>
              <a:rPr lang="ru-RU" b="1">
                <a:solidFill>
                  <a:srgbClr val="000000"/>
                </a:solidFill>
              </a:rPr>
              <a:t>18 метров</a:t>
            </a:r>
          </a:p>
        </p:txBody>
      </p:sp>
      <p:sp>
        <p:nvSpPr>
          <p:cNvPr id="432246" name="Line 118"/>
          <p:cNvSpPr>
            <a:spLocks noChangeShapeType="1"/>
          </p:cNvSpPr>
          <p:nvPr/>
        </p:nvSpPr>
        <p:spPr bwMode="auto">
          <a:xfrm>
            <a:off x="4787900" y="1268413"/>
            <a:ext cx="504825" cy="3673475"/>
          </a:xfrm>
          <a:prstGeom prst="line">
            <a:avLst/>
          </a:prstGeom>
          <a:noFill/>
          <a:ln w="57150">
            <a:solidFill>
              <a:srgbClr val="000000"/>
            </a:solidFill>
            <a:round/>
            <a:headEnd type="triangle" w="med" len="med"/>
            <a:tailEnd type="triangle" w="med" len="med"/>
          </a:ln>
        </p:spPr>
        <p:txBody>
          <a:bodyPr/>
          <a:lstStyle/>
          <a:p>
            <a:endParaRPr lang="ru-RU"/>
          </a:p>
        </p:txBody>
      </p:sp>
      <p:sp>
        <p:nvSpPr>
          <p:cNvPr id="432248" name="Rectangle 120"/>
          <p:cNvSpPr>
            <a:spLocks noChangeArrowheads="1"/>
          </p:cNvSpPr>
          <p:nvPr/>
        </p:nvSpPr>
        <p:spPr bwMode="auto">
          <a:xfrm>
            <a:off x="3563938" y="2349500"/>
            <a:ext cx="1295400" cy="720725"/>
          </a:xfrm>
          <a:prstGeom prst="rect">
            <a:avLst/>
          </a:prstGeom>
          <a:solidFill>
            <a:srgbClr val="FF9900"/>
          </a:solidFill>
          <a:ln w="9525">
            <a:noFill/>
            <a:miter lim="800000"/>
            <a:headEnd/>
            <a:tailEnd/>
          </a:ln>
        </p:spPr>
        <p:txBody>
          <a:bodyPr wrap="none" anchor="ctr"/>
          <a:lstStyle/>
          <a:p>
            <a:pPr algn="ctr"/>
            <a:r>
              <a:rPr lang="ru-RU" sz="1200" b="1">
                <a:solidFill>
                  <a:srgbClr val="000000"/>
                </a:solidFill>
              </a:rPr>
              <a:t>Высота</a:t>
            </a:r>
            <a:r>
              <a:rPr lang="ru-RU" sz="1200">
                <a:solidFill>
                  <a:srgbClr val="000000"/>
                </a:solidFill>
              </a:rPr>
              <a:t> </a:t>
            </a:r>
          </a:p>
          <a:p>
            <a:pPr algn="ctr"/>
            <a:r>
              <a:rPr lang="ru-RU" sz="1200" b="1">
                <a:solidFill>
                  <a:srgbClr val="000000"/>
                </a:solidFill>
              </a:rPr>
              <a:t>2,24м/2,43м</a:t>
            </a:r>
          </a:p>
        </p:txBody>
      </p:sp>
      <p:sp>
        <p:nvSpPr>
          <p:cNvPr id="432254" name="Rectangle 126"/>
          <p:cNvSpPr>
            <a:spLocks noChangeArrowheads="1"/>
          </p:cNvSpPr>
          <p:nvPr/>
        </p:nvSpPr>
        <p:spPr bwMode="auto">
          <a:xfrm>
            <a:off x="250825" y="476250"/>
            <a:ext cx="792163" cy="1873250"/>
          </a:xfrm>
          <a:prstGeom prst="rect">
            <a:avLst/>
          </a:prstGeom>
          <a:noFill/>
          <a:ln w="9525">
            <a:noFill/>
            <a:miter lim="800000"/>
            <a:headEnd/>
            <a:tailEnd/>
          </a:ln>
        </p:spPr>
        <p:txBody>
          <a:bodyPr wrap="none" anchor="ctr"/>
          <a:lstStyle/>
          <a:p>
            <a:endParaRPr lang="ru-RU"/>
          </a:p>
        </p:txBody>
      </p:sp>
      <p:sp>
        <p:nvSpPr>
          <p:cNvPr id="22587" name="Rectangle 127"/>
          <p:cNvSpPr>
            <a:spLocks noChangeArrowheads="1"/>
          </p:cNvSpPr>
          <p:nvPr/>
        </p:nvSpPr>
        <p:spPr bwMode="auto">
          <a:xfrm>
            <a:off x="3203575" y="5300663"/>
            <a:ext cx="2087563" cy="288925"/>
          </a:xfrm>
          <a:prstGeom prst="rect">
            <a:avLst/>
          </a:prstGeom>
          <a:noFill/>
          <a:ln w="9525">
            <a:noFill/>
            <a:miter lim="800000"/>
            <a:headEnd/>
            <a:tailEnd/>
          </a:ln>
        </p:spPr>
        <p:txBody>
          <a:bodyPr wrap="none" anchor="ctr"/>
          <a:lstStyle/>
          <a:p>
            <a:pPr algn="ctr"/>
            <a:r>
              <a:rPr lang="ru-RU" b="1">
                <a:solidFill>
                  <a:srgbClr val="000000"/>
                </a:solidFill>
              </a:rPr>
              <a:t>Лицевая линия</a:t>
            </a:r>
          </a:p>
        </p:txBody>
      </p:sp>
    </p:spTree>
  </p:cSld>
  <p:clrMapOvr>
    <a:masterClrMapping/>
  </p:clrMapOvr>
  <p:transition advClick="0"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432236"/>
                                        </p:tgtEl>
                                        <p:attrNameLst>
                                          <p:attrName>style.visibility</p:attrName>
                                        </p:attrNameLst>
                                      </p:cBhvr>
                                      <p:to>
                                        <p:strVal val="visible"/>
                                      </p:to>
                                    </p:set>
                                    <p:anim calcmode="lin" valueType="num">
                                      <p:cBhvr>
                                        <p:cTn id="7" dur="500" decel="50000" fill="hold">
                                          <p:stCondLst>
                                            <p:cond delay="0"/>
                                          </p:stCondLst>
                                        </p:cTn>
                                        <p:tgtEl>
                                          <p:spTgt spid="43223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3223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32236"/>
                                        </p:tgtEl>
                                        <p:attrNameLst>
                                          <p:attrName>ppt_w</p:attrName>
                                        </p:attrNameLst>
                                      </p:cBhvr>
                                      <p:tavLst>
                                        <p:tav tm="0">
                                          <p:val>
                                            <p:strVal val="#ppt_w*.05"/>
                                          </p:val>
                                        </p:tav>
                                        <p:tav tm="100000">
                                          <p:val>
                                            <p:strVal val="#ppt_w"/>
                                          </p:val>
                                        </p:tav>
                                      </p:tavLst>
                                    </p:anim>
                                    <p:anim calcmode="lin" valueType="num">
                                      <p:cBhvr>
                                        <p:cTn id="10" dur="1000" fill="hold"/>
                                        <p:tgtEl>
                                          <p:spTgt spid="43223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3223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3223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3223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32236"/>
                                        </p:tgtEl>
                                      </p:cBhvr>
                                    </p:animEffect>
                                  </p:childTnLst>
                                </p:cTn>
                              </p:par>
                            </p:childTnLst>
                          </p:cTn>
                        </p:par>
                        <p:par>
                          <p:cTn id="15" fill="hold">
                            <p:stCondLst>
                              <p:cond delay="1000"/>
                            </p:stCondLst>
                            <p:childTnLst>
                              <p:par>
                                <p:cTn id="16" presetID="25" presetClass="entr" presetSubtype="0" fill="hold" grpId="0" nodeType="afterEffect">
                                  <p:stCondLst>
                                    <p:cond delay="0"/>
                                  </p:stCondLst>
                                  <p:childTnLst>
                                    <p:set>
                                      <p:cBhvr>
                                        <p:cTn id="17" dur="1" fill="hold">
                                          <p:stCondLst>
                                            <p:cond delay="0"/>
                                          </p:stCondLst>
                                        </p:cTn>
                                        <p:tgtEl>
                                          <p:spTgt spid="432237"/>
                                        </p:tgtEl>
                                        <p:attrNameLst>
                                          <p:attrName>style.visibility</p:attrName>
                                        </p:attrNameLst>
                                      </p:cBhvr>
                                      <p:to>
                                        <p:strVal val="visible"/>
                                      </p:to>
                                    </p:set>
                                    <p:anim calcmode="lin" valueType="num">
                                      <p:cBhvr>
                                        <p:cTn id="18" dur="500" decel="50000" fill="hold">
                                          <p:stCondLst>
                                            <p:cond delay="0"/>
                                          </p:stCondLst>
                                        </p:cTn>
                                        <p:tgtEl>
                                          <p:spTgt spid="432237"/>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432237"/>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432237"/>
                                        </p:tgtEl>
                                        <p:attrNameLst>
                                          <p:attrName>ppt_w</p:attrName>
                                        </p:attrNameLst>
                                      </p:cBhvr>
                                      <p:tavLst>
                                        <p:tav tm="0">
                                          <p:val>
                                            <p:strVal val="#ppt_w*.05"/>
                                          </p:val>
                                        </p:tav>
                                        <p:tav tm="100000">
                                          <p:val>
                                            <p:strVal val="#ppt_w"/>
                                          </p:val>
                                        </p:tav>
                                      </p:tavLst>
                                    </p:anim>
                                    <p:anim calcmode="lin" valueType="num">
                                      <p:cBhvr>
                                        <p:cTn id="21" dur="1000" fill="hold"/>
                                        <p:tgtEl>
                                          <p:spTgt spid="432237"/>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432237"/>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432237"/>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432237"/>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432237"/>
                                        </p:tgtEl>
                                      </p:cBhvr>
                                    </p:animEffect>
                                  </p:childTnLst>
                                </p:cTn>
                              </p:par>
                              <p:par>
                                <p:cTn id="26" presetID="25" presetClass="entr" presetSubtype="0" fill="hold" grpId="0" nodeType="withEffect">
                                  <p:stCondLst>
                                    <p:cond delay="0"/>
                                  </p:stCondLst>
                                  <p:childTnLst>
                                    <p:set>
                                      <p:cBhvr>
                                        <p:cTn id="27" dur="1" fill="hold">
                                          <p:stCondLst>
                                            <p:cond delay="0"/>
                                          </p:stCondLst>
                                        </p:cTn>
                                        <p:tgtEl>
                                          <p:spTgt spid="432243"/>
                                        </p:tgtEl>
                                        <p:attrNameLst>
                                          <p:attrName>style.visibility</p:attrName>
                                        </p:attrNameLst>
                                      </p:cBhvr>
                                      <p:to>
                                        <p:strVal val="visible"/>
                                      </p:to>
                                    </p:set>
                                    <p:anim calcmode="lin" valueType="num">
                                      <p:cBhvr>
                                        <p:cTn id="28" dur="500" decel="50000" fill="hold">
                                          <p:stCondLst>
                                            <p:cond delay="0"/>
                                          </p:stCondLst>
                                        </p:cTn>
                                        <p:tgtEl>
                                          <p:spTgt spid="432243"/>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432243"/>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432243"/>
                                        </p:tgtEl>
                                        <p:attrNameLst>
                                          <p:attrName>ppt_w</p:attrName>
                                        </p:attrNameLst>
                                      </p:cBhvr>
                                      <p:tavLst>
                                        <p:tav tm="0">
                                          <p:val>
                                            <p:strVal val="#ppt_w*.05"/>
                                          </p:val>
                                        </p:tav>
                                        <p:tav tm="100000">
                                          <p:val>
                                            <p:strVal val="#ppt_w"/>
                                          </p:val>
                                        </p:tav>
                                      </p:tavLst>
                                    </p:anim>
                                    <p:anim calcmode="lin" valueType="num">
                                      <p:cBhvr>
                                        <p:cTn id="31" dur="1000" fill="hold"/>
                                        <p:tgtEl>
                                          <p:spTgt spid="432243"/>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432243"/>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432243"/>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432243"/>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432243"/>
                                        </p:tgtEl>
                                      </p:cBhvr>
                                    </p:animEffect>
                                  </p:childTnLst>
                                </p:cTn>
                              </p:par>
                              <p:par>
                                <p:cTn id="36" presetID="25" presetClass="entr" presetSubtype="0" fill="hold" grpId="0" nodeType="withEffect">
                                  <p:stCondLst>
                                    <p:cond delay="0"/>
                                  </p:stCondLst>
                                  <p:childTnLst>
                                    <p:set>
                                      <p:cBhvr>
                                        <p:cTn id="37" dur="1" fill="hold">
                                          <p:stCondLst>
                                            <p:cond delay="0"/>
                                          </p:stCondLst>
                                        </p:cTn>
                                        <p:tgtEl>
                                          <p:spTgt spid="432235"/>
                                        </p:tgtEl>
                                        <p:attrNameLst>
                                          <p:attrName>style.visibility</p:attrName>
                                        </p:attrNameLst>
                                      </p:cBhvr>
                                      <p:to>
                                        <p:strVal val="visible"/>
                                      </p:to>
                                    </p:set>
                                    <p:anim calcmode="lin" valueType="num">
                                      <p:cBhvr>
                                        <p:cTn id="38" dur="500" decel="50000" fill="hold">
                                          <p:stCondLst>
                                            <p:cond delay="0"/>
                                          </p:stCondLst>
                                        </p:cTn>
                                        <p:tgtEl>
                                          <p:spTgt spid="432235"/>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432235"/>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432235"/>
                                        </p:tgtEl>
                                        <p:attrNameLst>
                                          <p:attrName>ppt_w</p:attrName>
                                        </p:attrNameLst>
                                      </p:cBhvr>
                                      <p:tavLst>
                                        <p:tav tm="0">
                                          <p:val>
                                            <p:strVal val="#ppt_w*.05"/>
                                          </p:val>
                                        </p:tav>
                                        <p:tav tm="100000">
                                          <p:val>
                                            <p:strVal val="#ppt_w"/>
                                          </p:val>
                                        </p:tav>
                                      </p:tavLst>
                                    </p:anim>
                                    <p:anim calcmode="lin" valueType="num">
                                      <p:cBhvr>
                                        <p:cTn id="41" dur="1000" fill="hold"/>
                                        <p:tgtEl>
                                          <p:spTgt spid="432235"/>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432235"/>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432235"/>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432235"/>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432235"/>
                                        </p:tgtEl>
                                      </p:cBhvr>
                                    </p:animEffect>
                                  </p:childTnLst>
                                </p:cTn>
                              </p:par>
                            </p:childTnLst>
                          </p:cTn>
                        </p:par>
                        <p:par>
                          <p:cTn id="46" fill="hold">
                            <p:stCondLst>
                              <p:cond delay="2000"/>
                            </p:stCondLst>
                            <p:childTnLst>
                              <p:par>
                                <p:cTn id="47" presetID="1" presetClass="entr" presetSubtype="0" fill="hold" grpId="0" nodeType="afterEffect">
                                  <p:stCondLst>
                                    <p:cond delay="0"/>
                                  </p:stCondLst>
                                  <p:childTnLst>
                                    <p:set>
                                      <p:cBhvr>
                                        <p:cTn id="48" dur="1" fill="hold">
                                          <p:stCondLst>
                                            <p:cond delay="0"/>
                                          </p:stCondLst>
                                        </p:cTn>
                                        <p:tgtEl>
                                          <p:spTgt spid="432197"/>
                                        </p:tgtEl>
                                        <p:attrNameLst>
                                          <p:attrName>style.visibility</p:attrName>
                                        </p:attrNameLst>
                                      </p:cBhvr>
                                      <p:to>
                                        <p:strVal val="visible"/>
                                      </p:to>
                                    </p:set>
                                  </p:childTnLst>
                                </p:cTn>
                              </p:par>
                            </p:childTnLst>
                          </p:cTn>
                        </p:par>
                        <p:par>
                          <p:cTn id="49" fill="hold">
                            <p:stCondLst>
                              <p:cond delay="2000"/>
                            </p:stCondLst>
                            <p:childTnLst>
                              <p:par>
                                <p:cTn id="50" presetID="8" presetClass="emph" presetSubtype="0" fill="hold" grpId="1" nodeType="afterEffect">
                                  <p:stCondLst>
                                    <p:cond delay="0"/>
                                  </p:stCondLst>
                                  <p:childTnLst>
                                    <p:animRot by="21600000">
                                      <p:cBhvr>
                                        <p:cTn id="51" dur="2000" fill="hold"/>
                                        <p:tgtEl>
                                          <p:spTgt spid="432197"/>
                                        </p:tgtEl>
                                        <p:attrNameLst>
                                          <p:attrName>r</p:attrName>
                                        </p:attrNameLst>
                                      </p:cBhvr>
                                    </p:animRot>
                                  </p:childTnLst>
                                </p:cTn>
                              </p:par>
                            </p:childTnLst>
                          </p:cTn>
                        </p:par>
                        <p:par>
                          <p:cTn id="52" fill="hold">
                            <p:stCondLst>
                              <p:cond delay="4000"/>
                            </p:stCondLst>
                            <p:childTnLst>
                              <p:par>
                                <p:cTn id="53" presetID="43" presetClass="entr" presetSubtype="0" fill="hold" grpId="0" nodeType="afterEffect">
                                  <p:stCondLst>
                                    <p:cond delay="0"/>
                                  </p:stCondLst>
                                  <p:childTnLst>
                                    <p:set>
                                      <p:cBhvr>
                                        <p:cTn id="54" dur="1" fill="hold">
                                          <p:stCondLst>
                                            <p:cond delay="0"/>
                                          </p:stCondLst>
                                        </p:cTn>
                                        <p:tgtEl>
                                          <p:spTgt spid="432244"/>
                                        </p:tgtEl>
                                        <p:attrNameLst>
                                          <p:attrName>style.visibility</p:attrName>
                                        </p:attrNameLst>
                                      </p:cBhvr>
                                      <p:to>
                                        <p:strVal val="visible"/>
                                      </p:to>
                                    </p:set>
                                    <p:animEffect transition="in" filter="fade">
                                      <p:cBhvr>
                                        <p:cTn id="55" dur="100"/>
                                        <p:tgtEl>
                                          <p:spTgt spid="432244"/>
                                        </p:tgtEl>
                                      </p:cBhvr>
                                    </p:animEffect>
                                    <p:anim calcmode="lin" valueType="num">
                                      <p:cBhvr>
                                        <p:cTn id="56" dur="400" fill="hold"/>
                                        <p:tgtEl>
                                          <p:spTgt spid="432244"/>
                                        </p:tgtEl>
                                        <p:attrNameLst>
                                          <p:attrName>ppt_x</p:attrName>
                                        </p:attrNameLst>
                                      </p:cBhvr>
                                      <p:tavLst>
                                        <p:tav tm="0">
                                          <p:val>
                                            <p:strVal val="#ppt_x"/>
                                          </p:val>
                                        </p:tav>
                                        <p:tav tm="100000">
                                          <p:val>
                                            <p:strVal val="#ppt_x"/>
                                          </p:val>
                                        </p:tav>
                                      </p:tavLst>
                                    </p:anim>
                                    <p:anim calcmode="lin" valueType="num">
                                      <p:cBhvr>
                                        <p:cTn id="57" dur="400" fill="hold"/>
                                        <p:tgtEl>
                                          <p:spTgt spid="432244"/>
                                        </p:tgtEl>
                                        <p:attrNameLst>
                                          <p:attrName>ppt_y</p:attrName>
                                        </p:attrNameLst>
                                      </p:cBhvr>
                                      <p:tavLst>
                                        <p:tav tm="0">
                                          <p:val>
                                            <p:strVal val="#ppt_y+0.31"/>
                                          </p:val>
                                        </p:tav>
                                        <p:tav tm="100000">
                                          <p:val>
                                            <p:strVal val="#ppt_y+0.31"/>
                                          </p:val>
                                        </p:tav>
                                      </p:tavLst>
                                    </p:anim>
                                    <p:anim calcmode="lin" valueType="num">
                                      <p:cBhvr>
                                        <p:cTn id="58" dur="600" decel="50000" fill="hold">
                                          <p:stCondLst>
                                            <p:cond delay="400"/>
                                          </p:stCondLst>
                                        </p:cTn>
                                        <p:tgtEl>
                                          <p:spTgt spid="43224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9" dur="600" decel="50000" fill="hold">
                                          <p:stCondLst>
                                            <p:cond delay="400"/>
                                          </p:stCondLst>
                                        </p:cTn>
                                        <p:tgtEl>
                                          <p:spTgt spid="43224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60" fill="hold">
                            <p:stCondLst>
                              <p:cond delay="5000"/>
                            </p:stCondLst>
                            <p:childTnLst>
                              <p:par>
                                <p:cTn id="61" presetID="1" presetClass="entr" presetSubtype="0" fill="hold" grpId="0" nodeType="afterEffect">
                                  <p:stCondLst>
                                    <p:cond delay="0"/>
                                  </p:stCondLst>
                                  <p:childTnLst>
                                    <p:set>
                                      <p:cBhvr>
                                        <p:cTn id="62" dur="1" fill="hold">
                                          <p:stCondLst>
                                            <p:cond delay="0"/>
                                          </p:stCondLst>
                                        </p:cTn>
                                        <p:tgtEl>
                                          <p:spTgt spid="432246"/>
                                        </p:tgtEl>
                                        <p:attrNameLst>
                                          <p:attrName>style.visibility</p:attrName>
                                        </p:attrNameLst>
                                      </p:cBhvr>
                                      <p:to>
                                        <p:strVal val="visible"/>
                                      </p:to>
                                    </p:set>
                                  </p:childTnLst>
                                </p:cTn>
                              </p:par>
                              <p:par>
                                <p:cTn id="63" presetID="8" presetClass="emph" presetSubtype="0" fill="hold" grpId="1" nodeType="withEffect">
                                  <p:stCondLst>
                                    <p:cond delay="0"/>
                                  </p:stCondLst>
                                  <p:childTnLst>
                                    <p:animRot by="21600000">
                                      <p:cBhvr>
                                        <p:cTn id="64" dur="2000" fill="hold"/>
                                        <p:tgtEl>
                                          <p:spTgt spid="432246"/>
                                        </p:tgtEl>
                                        <p:attrNameLst>
                                          <p:attrName>r</p:attrName>
                                        </p:attrNameLst>
                                      </p:cBhvr>
                                    </p:animRot>
                                  </p:childTnLst>
                                </p:cTn>
                              </p:par>
                            </p:childTnLst>
                          </p:cTn>
                        </p:par>
                        <p:par>
                          <p:cTn id="65" fill="hold">
                            <p:stCondLst>
                              <p:cond delay="7000"/>
                            </p:stCondLst>
                            <p:childTnLst>
                              <p:par>
                                <p:cTn id="66" presetID="43" presetClass="entr" presetSubtype="0" fill="hold" grpId="0" nodeType="afterEffect">
                                  <p:stCondLst>
                                    <p:cond delay="0"/>
                                  </p:stCondLst>
                                  <p:childTnLst>
                                    <p:set>
                                      <p:cBhvr>
                                        <p:cTn id="67" dur="1" fill="hold">
                                          <p:stCondLst>
                                            <p:cond delay="0"/>
                                          </p:stCondLst>
                                        </p:cTn>
                                        <p:tgtEl>
                                          <p:spTgt spid="432245"/>
                                        </p:tgtEl>
                                        <p:attrNameLst>
                                          <p:attrName>style.visibility</p:attrName>
                                        </p:attrNameLst>
                                      </p:cBhvr>
                                      <p:to>
                                        <p:strVal val="visible"/>
                                      </p:to>
                                    </p:set>
                                    <p:animEffect transition="in" filter="fade">
                                      <p:cBhvr>
                                        <p:cTn id="68" dur="100"/>
                                        <p:tgtEl>
                                          <p:spTgt spid="432245"/>
                                        </p:tgtEl>
                                      </p:cBhvr>
                                    </p:animEffect>
                                    <p:anim calcmode="lin" valueType="num">
                                      <p:cBhvr>
                                        <p:cTn id="69" dur="400" fill="hold"/>
                                        <p:tgtEl>
                                          <p:spTgt spid="432245"/>
                                        </p:tgtEl>
                                        <p:attrNameLst>
                                          <p:attrName>ppt_x</p:attrName>
                                        </p:attrNameLst>
                                      </p:cBhvr>
                                      <p:tavLst>
                                        <p:tav tm="0">
                                          <p:val>
                                            <p:strVal val="#ppt_x"/>
                                          </p:val>
                                        </p:tav>
                                        <p:tav tm="100000">
                                          <p:val>
                                            <p:strVal val="#ppt_x"/>
                                          </p:val>
                                        </p:tav>
                                      </p:tavLst>
                                    </p:anim>
                                    <p:anim calcmode="lin" valueType="num">
                                      <p:cBhvr>
                                        <p:cTn id="70" dur="400" fill="hold"/>
                                        <p:tgtEl>
                                          <p:spTgt spid="432245"/>
                                        </p:tgtEl>
                                        <p:attrNameLst>
                                          <p:attrName>ppt_y</p:attrName>
                                        </p:attrNameLst>
                                      </p:cBhvr>
                                      <p:tavLst>
                                        <p:tav tm="0">
                                          <p:val>
                                            <p:strVal val="#ppt_y+0.31"/>
                                          </p:val>
                                        </p:tav>
                                        <p:tav tm="100000">
                                          <p:val>
                                            <p:strVal val="#ppt_y+0.31"/>
                                          </p:val>
                                        </p:tav>
                                      </p:tavLst>
                                    </p:anim>
                                    <p:anim calcmode="lin" valueType="num">
                                      <p:cBhvr>
                                        <p:cTn id="71" dur="600" decel="50000" fill="hold">
                                          <p:stCondLst>
                                            <p:cond delay="400"/>
                                          </p:stCondLst>
                                        </p:cTn>
                                        <p:tgtEl>
                                          <p:spTgt spid="43224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2" dur="600" decel="50000" fill="hold">
                                          <p:stCondLst>
                                            <p:cond delay="400"/>
                                          </p:stCondLst>
                                        </p:cTn>
                                        <p:tgtEl>
                                          <p:spTgt spid="43224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73" fill="hold">
                            <p:stCondLst>
                              <p:cond delay="8000"/>
                            </p:stCondLst>
                            <p:childTnLst>
                              <p:par>
                                <p:cTn id="74" presetID="31" presetClass="entr" presetSubtype="0" fill="hold" grpId="0" nodeType="afterEffect">
                                  <p:stCondLst>
                                    <p:cond delay="0"/>
                                  </p:stCondLst>
                                  <p:iterate type="lt">
                                    <p:tmPct val="5000"/>
                                  </p:iterate>
                                  <p:childTnLst>
                                    <p:set>
                                      <p:cBhvr>
                                        <p:cTn id="75" dur="1" fill="hold">
                                          <p:stCondLst>
                                            <p:cond delay="0"/>
                                          </p:stCondLst>
                                        </p:cTn>
                                        <p:tgtEl>
                                          <p:spTgt spid="432209"/>
                                        </p:tgtEl>
                                        <p:attrNameLst>
                                          <p:attrName>style.visibility</p:attrName>
                                        </p:attrNameLst>
                                      </p:cBhvr>
                                      <p:to>
                                        <p:strVal val="visible"/>
                                      </p:to>
                                    </p:set>
                                    <p:anim calcmode="lin" valueType="num">
                                      <p:cBhvr>
                                        <p:cTn id="76" dur="1000" fill="hold"/>
                                        <p:tgtEl>
                                          <p:spTgt spid="432209"/>
                                        </p:tgtEl>
                                        <p:attrNameLst>
                                          <p:attrName>ppt_w</p:attrName>
                                        </p:attrNameLst>
                                      </p:cBhvr>
                                      <p:tavLst>
                                        <p:tav tm="0">
                                          <p:val>
                                            <p:fltVal val="0"/>
                                          </p:val>
                                        </p:tav>
                                        <p:tav tm="100000">
                                          <p:val>
                                            <p:strVal val="#ppt_w"/>
                                          </p:val>
                                        </p:tav>
                                      </p:tavLst>
                                    </p:anim>
                                    <p:anim calcmode="lin" valueType="num">
                                      <p:cBhvr>
                                        <p:cTn id="77" dur="1000" fill="hold"/>
                                        <p:tgtEl>
                                          <p:spTgt spid="432209"/>
                                        </p:tgtEl>
                                        <p:attrNameLst>
                                          <p:attrName>ppt_h</p:attrName>
                                        </p:attrNameLst>
                                      </p:cBhvr>
                                      <p:tavLst>
                                        <p:tav tm="0">
                                          <p:val>
                                            <p:fltVal val="0"/>
                                          </p:val>
                                        </p:tav>
                                        <p:tav tm="100000">
                                          <p:val>
                                            <p:strVal val="#ppt_h"/>
                                          </p:val>
                                        </p:tav>
                                      </p:tavLst>
                                    </p:anim>
                                    <p:anim calcmode="lin" valueType="num">
                                      <p:cBhvr>
                                        <p:cTn id="78" dur="1000" fill="hold"/>
                                        <p:tgtEl>
                                          <p:spTgt spid="432209"/>
                                        </p:tgtEl>
                                        <p:attrNameLst>
                                          <p:attrName>style.rotation</p:attrName>
                                        </p:attrNameLst>
                                      </p:cBhvr>
                                      <p:tavLst>
                                        <p:tav tm="0">
                                          <p:val>
                                            <p:fltVal val="90"/>
                                          </p:val>
                                        </p:tav>
                                        <p:tav tm="100000">
                                          <p:val>
                                            <p:fltVal val="0"/>
                                          </p:val>
                                        </p:tav>
                                      </p:tavLst>
                                    </p:anim>
                                    <p:animEffect transition="in" filter="fade">
                                      <p:cBhvr>
                                        <p:cTn id="79" dur="1000"/>
                                        <p:tgtEl>
                                          <p:spTgt spid="432209"/>
                                        </p:tgtEl>
                                      </p:cBhvr>
                                    </p:animEffect>
                                  </p:childTnLst>
                                </p:cTn>
                              </p:par>
                              <p:par>
                                <p:cTn id="80" presetID="31" presetClass="entr" presetSubtype="0" fill="hold" grpId="0" nodeType="withEffect">
                                  <p:stCondLst>
                                    <p:cond delay="0"/>
                                  </p:stCondLst>
                                  <p:iterate type="lt">
                                    <p:tmPct val="5000"/>
                                  </p:iterate>
                                  <p:childTnLst>
                                    <p:set>
                                      <p:cBhvr>
                                        <p:cTn id="81" dur="1" fill="hold">
                                          <p:stCondLst>
                                            <p:cond delay="0"/>
                                          </p:stCondLst>
                                        </p:cTn>
                                        <p:tgtEl>
                                          <p:spTgt spid="432210"/>
                                        </p:tgtEl>
                                        <p:attrNameLst>
                                          <p:attrName>style.visibility</p:attrName>
                                        </p:attrNameLst>
                                      </p:cBhvr>
                                      <p:to>
                                        <p:strVal val="visible"/>
                                      </p:to>
                                    </p:set>
                                    <p:anim calcmode="lin" valueType="num">
                                      <p:cBhvr>
                                        <p:cTn id="82" dur="1000" fill="hold"/>
                                        <p:tgtEl>
                                          <p:spTgt spid="432210"/>
                                        </p:tgtEl>
                                        <p:attrNameLst>
                                          <p:attrName>ppt_w</p:attrName>
                                        </p:attrNameLst>
                                      </p:cBhvr>
                                      <p:tavLst>
                                        <p:tav tm="0">
                                          <p:val>
                                            <p:fltVal val="0"/>
                                          </p:val>
                                        </p:tav>
                                        <p:tav tm="100000">
                                          <p:val>
                                            <p:strVal val="#ppt_w"/>
                                          </p:val>
                                        </p:tav>
                                      </p:tavLst>
                                    </p:anim>
                                    <p:anim calcmode="lin" valueType="num">
                                      <p:cBhvr>
                                        <p:cTn id="83" dur="1000" fill="hold"/>
                                        <p:tgtEl>
                                          <p:spTgt spid="432210"/>
                                        </p:tgtEl>
                                        <p:attrNameLst>
                                          <p:attrName>ppt_h</p:attrName>
                                        </p:attrNameLst>
                                      </p:cBhvr>
                                      <p:tavLst>
                                        <p:tav tm="0">
                                          <p:val>
                                            <p:fltVal val="0"/>
                                          </p:val>
                                        </p:tav>
                                        <p:tav tm="100000">
                                          <p:val>
                                            <p:strVal val="#ppt_h"/>
                                          </p:val>
                                        </p:tav>
                                      </p:tavLst>
                                    </p:anim>
                                    <p:anim calcmode="lin" valueType="num">
                                      <p:cBhvr>
                                        <p:cTn id="84" dur="1000" fill="hold"/>
                                        <p:tgtEl>
                                          <p:spTgt spid="432210"/>
                                        </p:tgtEl>
                                        <p:attrNameLst>
                                          <p:attrName>style.rotation</p:attrName>
                                        </p:attrNameLst>
                                      </p:cBhvr>
                                      <p:tavLst>
                                        <p:tav tm="0">
                                          <p:val>
                                            <p:fltVal val="90"/>
                                          </p:val>
                                        </p:tav>
                                        <p:tav tm="100000">
                                          <p:val>
                                            <p:fltVal val="0"/>
                                          </p:val>
                                        </p:tav>
                                      </p:tavLst>
                                    </p:anim>
                                    <p:animEffect transition="in" filter="fade">
                                      <p:cBhvr>
                                        <p:cTn id="85" dur="1000"/>
                                        <p:tgtEl>
                                          <p:spTgt spid="432210"/>
                                        </p:tgtEl>
                                      </p:cBhvr>
                                    </p:animEffect>
                                  </p:childTnLst>
                                </p:cTn>
                              </p:par>
                              <p:par>
                                <p:cTn id="86" presetID="31" presetClass="entr" presetSubtype="0" fill="hold" grpId="0" nodeType="withEffect">
                                  <p:stCondLst>
                                    <p:cond delay="0"/>
                                  </p:stCondLst>
                                  <p:iterate type="lt">
                                    <p:tmPct val="5000"/>
                                  </p:iterate>
                                  <p:childTnLst>
                                    <p:set>
                                      <p:cBhvr>
                                        <p:cTn id="87" dur="1" fill="hold">
                                          <p:stCondLst>
                                            <p:cond delay="0"/>
                                          </p:stCondLst>
                                        </p:cTn>
                                        <p:tgtEl>
                                          <p:spTgt spid="432206"/>
                                        </p:tgtEl>
                                        <p:attrNameLst>
                                          <p:attrName>style.visibility</p:attrName>
                                        </p:attrNameLst>
                                      </p:cBhvr>
                                      <p:to>
                                        <p:strVal val="visible"/>
                                      </p:to>
                                    </p:set>
                                    <p:anim calcmode="lin" valueType="num">
                                      <p:cBhvr>
                                        <p:cTn id="88" dur="1000" fill="hold"/>
                                        <p:tgtEl>
                                          <p:spTgt spid="432206"/>
                                        </p:tgtEl>
                                        <p:attrNameLst>
                                          <p:attrName>ppt_w</p:attrName>
                                        </p:attrNameLst>
                                      </p:cBhvr>
                                      <p:tavLst>
                                        <p:tav tm="0">
                                          <p:val>
                                            <p:fltVal val="0"/>
                                          </p:val>
                                        </p:tav>
                                        <p:tav tm="100000">
                                          <p:val>
                                            <p:strVal val="#ppt_w"/>
                                          </p:val>
                                        </p:tav>
                                      </p:tavLst>
                                    </p:anim>
                                    <p:anim calcmode="lin" valueType="num">
                                      <p:cBhvr>
                                        <p:cTn id="89" dur="1000" fill="hold"/>
                                        <p:tgtEl>
                                          <p:spTgt spid="432206"/>
                                        </p:tgtEl>
                                        <p:attrNameLst>
                                          <p:attrName>ppt_h</p:attrName>
                                        </p:attrNameLst>
                                      </p:cBhvr>
                                      <p:tavLst>
                                        <p:tav tm="0">
                                          <p:val>
                                            <p:fltVal val="0"/>
                                          </p:val>
                                        </p:tav>
                                        <p:tav tm="100000">
                                          <p:val>
                                            <p:strVal val="#ppt_h"/>
                                          </p:val>
                                        </p:tav>
                                      </p:tavLst>
                                    </p:anim>
                                    <p:anim calcmode="lin" valueType="num">
                                      <p:cBhvr>
                                        <p:cTn id="90" dur="1000" fill="hold"/>
                                        <p:tgtEl>
                                          <p:spTgt spid="432206"/>
                                        </p:tgtEl>
                                        <p:attrNameLst>
                                          <p:attrName>style.rotation</p:attrName>
                                        </p:attrNameLst>
                                      </p:cBhvr>
                                      <p:tavLst>
                                        <p:tav tm="0">
                                          <p:val>
                                            <p:fltVal val="90"/>
                                          </p:val>
                                        </p:tav>
                                        <p:tav tm="100000">
                                          <p:val>
                                            <p:fltVal val="0"/>
                                          </p:val>
                                        </p:tav>
                                      </p:tavLst>
                                    </p:anim>
                                    <p:animEffect transition="in" filter="fade">
                                      <p:cBhvr>
                                        <p:cTn id="91" dur="1000"/>
                                        <p:tgtEl>
                                          <p:spTgt spid="432206"/>
                                        </p:tgtEl>
                                      </p:cBhvr>
                                    </p:animEffect>
                                  </p:childTnLst>
                                </p:cTn>
                              </p:par>
                              <p:par>
                                <p:cTn id="92" presetID="31" presetClass="entr" presetSubtype="0" fill="hold" grpId="0" nodeType="withEffect">
                                  <p:stCondLst>
                                    <p:cond delay="0"/>
                                  </p:stCondLst>
                                  <p:iterate type="lt">
                                    <p:tmPct val="5000"/>
                                  </p:iterate>
                                  <p:childTnLst>
                                    <p:set>
                                      <p:cBhvr>
                                        <p:cTn id="93" dur="1" fill="hold">
                                          <p:stCondLst>
                                            <p:cond delay="0"/>
                                          </p:stCondLst>
                                        </p:cTn>
                                        <p:tgtEl>
                                          <p:spTgt spid="432208"/>
                                        </p:tgtEl>
                                        <p:attrNameLst>
                                          <p:attrName>style.visibility</p:attrName>
                                        </p:attrNameLst>
                                      </p:cBhvr>
                                      <p:to>
                                        <p:strVal val="visible"/>
                                      </p:to>
                                    </p:set>
                                    <p:anim calcmode="lin" valueType="num">
                                      <p:cBhvr>
                                        <p:cTn id="94" dur="1000" fill="hold"/>
                                        <p:tgtEl>
                                          <p:spTgt spid="432208"/>
                                        </p:tgtEl>
                                        <p:attrNameLst>
                                          <p:attrName>ppt_w</p:attrName>
                                        </p:attrNameLst>
                                      </p:cBhvr>
                                      <p:tavLst>
                                        <p:tav tm="0">
                                          <p:val>
                                            <p:fltVal val="0"/>
                                          </p:val>
                                        </p:tav>
                                        <p:tav tm="100000">
                                          <p:val>
                                            <p:strVal val="#ppt_w"/>
                                          </p:val>
                                        </p:tav>
                                      </p:tavLst>
                                    </p:anim>
                                    <p:anim calcmode="lin" valueType="num">
                                      <p:cBhvr>
                                        <p:cTn id="95" dur="1000" fill="hold"/>
                                        <p:tgtEl>
                                          <p:spTgt spid="432208"/>
                                        </p:tgtEl>
                                        <p:attrNameLst>
                                          <p:attrName>ppt_h</p:attrName>
                                        </p:attrNameLst>
                                      </p:cBhvr>
                                      <p:tavLst>
                                        <p:tav tm="0">
                                          <p:val>
                                            <p:fltVal val="0"/>
                                          </p:val>
                                        </p:tav>
                                        <p:tav tm="100000">
                                          <p:val>
                                            <p:strVal val="#ppt_h"/>
                                          </p:val>
                                        </p:tav>
                                      </p:tavLst>
                                    </p:anim>
                                    <p:anim calcmode="lin" valueType="num">
                                      <p:cBhvr>
                                        <p:cTn id="96" dur="1000" fill="hold"/>
                                        <p:tgtEl>
                                          <p:spTgt spid="432208"/>
                                        </p:tgtEl>
                                        <p:attrNameLst>
                                          <p:attrName>style.rotation</p:attrName>
                                        </p:attrNameLst>
                                      </p:cBhvr>
                                      <p:tavLst>
                                        <p:tav tm="0">
                                          <p:val>
                                            <p:fltVal val="90"/>
                                          </p:val>
                                        </p:tav>
                                        <p:tav tm="100000">
                                          <p:val>
                                            <p:fltVal val="0"/>
                                          </p:val>
                                        </p:tav>
                                      </p:tavLst>
                                    </p:anim>
                                    <p:animEffect transition="in" filter="fade">
                                      <p:cBhvr>
                                        <p:cTn id="97" dur="1000"/>
                                        <p:tgtEl>
                                          <p:spTgt spid="432208"/>
                                        </p:tgtEl>
                                      </p:cBhvr>
                                    </p:animEffect>
                                  </p:childTnLst>
                                </p:cTn>
                              </p:par>
                              <p:par>
                                <p:cTn id="98" presetID="31" presetClass="entr" presetSubtype="0" fill="hold" grpId="1" nodeType="withEffect">
                                  <p:stCondLst>
                                    <p:cond delay="0"/>
                                  </p:stCondLst>
                                  <p:iterate type="lt">
                                    <p:tmPct val="5000"/>
                                  </p:iterate>
                                  <p:childTnLst>
                                    <p:set>
                                      <p:cBhvr>
                                        <p:cTn id="99" dur="1" fill="hold">
                                          <p:stCondLst>
                                            <p:cond delay="0"/>
                                          </p:stCondLst>
                                        </p:cTn>
                                        <p:tgtEl>
                                          <p:spTgt spid="432208"/>
                                        </p:tgtEl>
                                        <p:attrNameLst>
                                          <p:attrName>style.visibility</p:attrName>
                                        </p:attrNameLst>
                                      </p:cBhvr>
                                      <p:to>
                                        <p:strVal val="visible"/>
                                      </p:to>
                                    </p:set>
                                    <p:anim calcmode="lin" valueType="num">
                                      <p:cBhvr>
                                        <p:cTn id="100" dur="1000" fill="hold"/>
                                        <p:tgtEl>
                                          <p:spTgt spid="432208"/>
                                        </p:tgtEl>
                                        <p:attrNameLst>
                                          <p:attrName>ppt_w</p:attrName>
                                        </p:attrNameLst>
                                      </p:cBhvr>
                                      <p:tavLst>
                                        <p:tav tm="0">
                                          <p:val>
                                            <p:fltVal val="0"/>
                                          </p:val>
                                        </p:tav>
                                        <p:tav tm="100000">
                                          <p:val>
                                            <p:strVal val="#ppt_w"/>
                                          </p:val>
                                        </p:tav>
                                      </p:tavLst>
                                    </p:anim>
                                    <p:anim calcmode="lin" valueType="num">
                                      <p:cBhvr>
                                        <p:cTn id="101" dur="1000" fill="hold"/>
                                        <p:tgtEl>
                                          <p:spTgt spid="432208"/>
                                        </p:tgtEl>
                                        <p:attrNameLst>
                                          <p:attrName>ppt_h</p:attrName>
                                        </p:attrNameLst>
                                      </p:cBhvr>
                                      <p:tavLst>
                                        <p:tav tm="0">
                                          <p:val>
                                            <p:fltVal val="0"/>
                                          </p:val>
                                        </p:tav>
                                        <p:tav tm="100000">
                                          <p:val>
                                            <p:strVal val="#ppt_h"/>
                                          </p:val>
                                        </p:tav>
                                      </p:tavLst>
                                    </p:anim>
                                    <p:anim calcmode="lin" valueType="num">
                                      <p:cBhvr>
                                        <p:cTn id="102" dur="1000" fill="hold"/>
                                        <p:tgtEl>
                                          <p:spTgt spid="432208"/>
                                        </p:tgtEl>
                                        <p:attrNameLst>
                                          <p:attrName>style.rotation</p:attrName>
                                        </p:attrNameLst>
                                      </p:cBhvr>
                                      <p:tavLst>
                                        <p:tav tm="0">
                                          <p:val>
                                            <p:fltVal val="90"/>
                                          </p:val>
                                        </p:tav>
                                        <p:tav tm="100000">
                                          <p:val>
                                            <p:fltVal val="0"/>
                                          </p:val>
                                        </p:tav>
                                      </p:tavLst>
                                    </p:anim>
                                    <p:animEffect transition="in" filter="fade">
                                      <p:cBhvr>
                                        <p:cTn id="103" dur="1000"/>
                                        <p:tgtEl>
                                          <p:spTgt spid="432208"/>
                                        </p:tgtEl>
                                      </p:cBhvr>
                                    </p:animEffect>
                                  </p:childTnLst>
                                </p:cTn>
                              </p:par>
                              <p:par>
                                <p:cTn id="104" presetID="31" presetClass="entr" presetSubtype="0" fill="hold" grpId="0" nodeType="withEffect">
                                  <p:stCondLst>
                                    <p:cond delay="0"/>
                                  </p:stCondLst>
                                  <p:iterate type="lt">
                                    <p:tmPct val="5000"/>
                                  </p:iterate>
                                  <p:childTnLst>
                                    <p:set>
                                      <p:cBhvr>
                                        <p:cTn id="105" dur="1" fill="hold">
                                          <p:stCondLst>
                                            <p:cond delay="0"/>
                                          </p:stCondLst>
                                        </p:cTn>
                                        <p:tgtEl>
                                          <p:spTgt spid="432215"/>
                                        </p:tgtEl>
                                        <p:attrNameLst>
                                          <p:attrName>style.visibility</p:attrName>
                                        </p:attrNameLst>
                                      </p:cBhvr>
                                      <p:to>
                                        <p:strVal val="visible"/>
                                      </p:to>
                                    </p:set>
                                    <p:anim calcmode="lin" valueType="num">
                                      <p:cBhvr>
                                        <p:cTn id="106" dur="1000" fill="hold"/>
                                        <p:tgtEl>
                                          <p:spTgt spid="432215"/>
                                        </p:tgtEl>
                                        <p:attrNameLst>
                                          <p:attrName>ppt_w</p:attrName>
                                        </p:attrNameLst>
                                      </p:cBhvr>
                                      <p:tavLst>
                                        <p:tav tm="0">
                                          <p:val>
                                            <p:fltVal val="0"/>
                                          </p:val>
                                        </p:tav>
                                        <p:tav tm="100000">
                                          <p:val>
                                            <p:strVal val="#ppt_w"/>
                                          </p:val>
                                        </p:tav>
                                      </p:tavLst>
                                    </p:anim>
                                    <p:anim calcmode="lin" valueType="num">
                                      <p:cBhvr>
                                        <p:cTn id="107" dur="1000" fill="hold"/>
                                        <p:tgtEl>
                                          <p:spTgt spid="432215"/>
                                        </p:tgtEl>
                                        <p:attrNameLst>
                                          <p:attrName>ppt_h</p:attrName>
                                        </p:attrNameLst>
                                      </p:cBhvr>
                                      <p:tavLst>
                                        <p:tav tm="0">
                                          <p:val>
                                            <p:fltVal val="0"/>
                                          </p:val>
                                        </p:tav>
                                        <p:tav tm="100000">
                                          <p:val>
                                            <p:strVal val="#ppt_h"/>
                                          </p:val>
                                        </p:tav>
                                      </p:tavLst>
                                    </p:anim>
                                    <p:anim calcmode="lin" valueType="num">
                                      <p:cBhvr>
                                        <p:cTn id="108" dur="1000" fill="hold"/>
                                        <p:tgtEl>
                                          <p:spTgt spid="432215"/>
                                        </p:tgtEl>
                                        <p:attrNameLst>
                                          <p:attrName>style.rotation</p:attrName>
                                        </p:attrNameLst>
                                      </p:cBhvr>
                                      <p:tavLst>
                                        <p:tav tm="0">
                                          <p:val>
                                            <p:fltVal val="90"/>
                                          </p:val>
                                        </p:tav>
                                        <p:tav tm="100000">
                                          <p:val>
                                            <p:fltVal val="0"/>
                                          </p:val>
                                        </p:tav>
                                      </p:tavLst>
                                    </p:anim>
                                    <p:animEffect transition="in" filter="fade">
                                      <p:cBhvr>
                                        <p:cTn id="109" dur="1000"/>
                                        <p:tgtEl>
                                          <p:spTgt spid="432215"/>
                                        </p:tgtEl>
                                      </p:cBhvr>
                                    </p:animEffect>
                                  </p:childTnLst>
                                </p:cTn>
                              </p:par>
                              <p:par>
                                <p:cTn id="110" presetID="31" presetClass="entr" presetSubtype="0" fill="hold" grpId="0" nodeType="withEffect">
                                  <p:stCondLst>
                                    <p:cond delay="0"/>
                                  </p:stCondLst>
                                  <p:iterate type="lt">
                                    <p:tmPct val="5000"/>
                                  </p:iterate>
                                  <p:childTnLst>
                                    <p:set>
                                      <p:cBhvr>
                                        <p:cTn id="111" dur="1" fill="hold">
                                          <p:stCondLst>
                                            <p:cond delay="0"/>
                                          </p:stCondLst>
                                        </p:cTn>
                                        <p:tgtEl>
                                          <p:spTgt spid="432216"/>
                                        </p:tgtEl>
                                        <p:attrNameLst>
                                          <p:attrName>style.visibility</p:attrName>
                                        </p:attrNameLst>
                                      </p:cBhvr>
                                      <p:to>
                                        <p:strVal val="visible"/>
                                      </p:to>
                                    </p:set>
                                    <p:anim calcmode="lin" valueType="num">
                                      <p:cBhvr>
                                        <p:cTn id="112" dur="1000" fill="hold"/>
                                        <p:tgtEl>
                                          <p:spTgt spid="432216"/>
                                        </p:tgtEl>
                                        <p:attrNameLst>
                                          <p:attrName>ppt_w</p:attrName>
                                        </p:attrNameLst>
                                      </p:cBhvr>
                                      <p:tavLst>
                                        <p:tav tm="0">
                                          <p:val>
                                            <p:fltVal val="0"/>
                                          </p:val>
                                        </p:tav>
                                        <p:tav tm="100000">
                                          <p:val>
                                            <p:strVal val="#ppt_w"/>
                                          </p:val>
                                        </p:tav>
                                      </p:tavLst>
                                    </p:anim>
                                    <p:anim calcmode="lin" valueType="num">
                                      <p:cBhvr>
                                        <p:cTn id="113" dur="1000" fill="hold"/>
                                        <p:tgtEl>
                                          <p:spTgt spid="432216"/>
                                        </p:tgtEl>
                                        <p:attrNameLst>
                                          <p:attrName>ppt_h</p:attrName>
                                        </p:attrNameLst>
                                      </p:cBhvr>
                                      <p:tavLst>
                                        <p:tav tm="0">
                                          <p:val>
                                            <p:fltVal val="0"/>
                                          </p:val>
                                        </p:tav>
                                        <p:tav tm="100000">
                                          <p:val>
                                            <p:strVal val="#ppt_h"/>
                                          </p:val>
                                        </p:tav>
                                      </p:tavLst>
                                    </p:anim>
                                    <p:anim calcmode="lin" valueType="num">
                                      <p:cBhvr>
                                        <p:cTn id="114" dur="1000" fill="hold"/>
                                        <p:tgtEl>
                                          <p:spTgt spid="432216"/>
                                        </p:tgtEl>
                                        <p:attrNameLst>
                                          <p:attrName>style.rotation</p:attrName>
                                        </p:attrNameLst>
                                      </p:cBhvr>
                                      <p:tavLst>
                                        <p:tav tm="0">
                                          <p:val>
                                            <p:fltVal val="90"/>
                                          </p:val>
                                        </p:tav>
                                        <p:tav tm="100000">
                                          <p:val>
                                            <p:fltVal val="0"/>
                                          </p:val>
                                        </p:tav>
                                      </p:tavLst>
                                    </p:anim>
                                    <p:animEffect transition="in" filter="fade">
                                      <p:cBhvr>
                                        <p:cTn id="115" dur="1000"/>
                                        <p:tgtEl>
                                          <p:spTgt spid="432216"/>
                                        </p:tgtEl>
                                      </p:cBhvr>
                                    </p:animEffect>
                                  </p:childTnLst>
                                </p:cTn>
                              </p:par>
                              <p:par>
                                <p:cTn id="116" presetID="31" presetClass="entr" presetSubtype="0" fill="hold" grpId="0" nodeType="withEffect">
                                  <p:stCondLst>
                                    <p:cond delay="0"/>
                                  </p:stCondLst>
                                  <p:iterate type="lt">
                                    <p:tmPct val="5000"/>
                                  </p:iterate>
                                  <p:childTnLst>
                                    <p:set>
                                      <p:cBhvr>
                                        <p:cTn id="117" dur="1" fill="hold">
                                          <p:stCondLst>
                                            <p:cond delay="0"/>
                                          </p:stCondLst>
                                        </p:cTn>
                                        <p:tgtEl>
                                          <p:spTgt spid="432234"/>
                                        </p:tgtEl>
                                        <p:attrNameLst>
                                          <p:attrName>style.visibility</p:attrName>
                                        </p:attrNameLst>
                                      </p:cBhvr>
                                      <p:to>
                                        <p:strVal val="visible"/>
                                      </p:to>
                                    </p:set>
                                    <p:anim calcmode="lin" valueType="num">
                                      <p:cBhvr>
                                        <p:cTn id="118" dur="1000" fill="hold"/>
                                        <p:tgtEl>
                                          <p:spTgt spid="432234"/>
                                        </p:tgtEl>
                                        <p:attrNameLst>
                                          <p:attrName>ppt_w</p:attrName>
                                        </p:attrNameLst>
                                      </p:cBhvr>
                                      <p:tavLst>
                                        <p:tav tm="0">
                                          <p:val>
                                            <p:fltVal val="0"/>
                                          </p:val>
                                        </p:tav>
                                        <p:tav tm="100000">
                                          <p:val>
                                            <p:strVal val="#ppt_w"/>
                                          </p:val>
                                        </p:tav>
                                      </p:tavLst>
                                    </p:anim>
                                    <p:anim calcmode="lin" valueType="num">
                                      <p:cBhvr>
                                        <p:cTn id="119" dur="1000" fill="hold"/>
                                        <p:tgtEl>
                                          <p:spTgt spid="432234"/>
                                        </p:tgtEl>
                                        <p:attrNameLst>
                                          <p:attrName>ppt_h</p:attrName>
                                        </p:attrNameLst>
                                      </p:cBhvr>
                                      <p:tavLst>
                                        <p:tav tm="0">
                                          <p:val>
                                            <p:fltVal val="0"/>
                                          </p:val>
                                        </p:tav>
                                        <p:tav tm="100000">
                                          <p:val>
                                            <p:strVal val="#ppt_h"/>
                                          </p:val>
                                        </p:tav>
                                      </p:tavLst>
                                    </p:anim>
                                    <p:anim calcmode="lin" valueType="num">
                                      <p:cBhvr>
                                        <p:cTn id="120" dur="1000" fill="hold"/>
                                        <p:tgtEl>
                                          <p:spTgt spid="432234"/>
                                        </p:tgtEl>
                                        <p:attrNameLst>
                                          <p:attrName>style.rotation</p:attrName>
                                        </p:attrNameLst>
                                      </p:cBhvr>
                                      <p:tavLst>
                                        <p:tav tm="0">
                                          <p:val>
                                            <p:fltVal val="90"/>
                                          </p:val>
                                        </p:tav>
                                        <p:tav tm="100000">
                                          <p:val>
                                            <p:fltVal val="0"/>
                                          </p:val>
                                        </p:tav>
                                      </p:tavLst>
                                    </p:anim>
                                    <p:animEffect transition="in" filter="fade">
                                      <p:cBhvr>
                                        <p:cTn id="121" dur="1000"/>
                                        <p:tgtEl>
                                          <p:spTgt spid="432234"/>
                                        </p:tgtEl>
                                      </p:cBhvr>
                                    </p:animEffect>
                                  </p:childTnLst>
                                </p:cTn>
                              </p:par>
                              <p:par>
                                <p:cTn id="122" presetID="31" presetClass="entr" presetSubtype="0" fill="hold" grpId="0" nodeType="withEffect">
                                  <p:stCondLst>
                                    <p:cond delay="0"/>
                                  </p:stCondLst>
                                  <p:iterate type="lt">
                                    <p:tmPct val="5000"/>
                                  </p:iterate>
                                  <p:childTnLst>
                                    <p:set>
                                      <p:cBhvr>
                                        <p:cTn id="123" dur="1" fill="hold">
                                          <p:stCondLst>
                                            <p:cond delay="0"/>
                                          </p:stCondLst>
                                        </p:cTn>
                                        <p:tgtEl>
                                          <p:spTgt spid="432232"/>
                                        </p:tgtEl>
                                        <p:attrNameLst>
                                          <p:attrName>style.visibility</p:attrName>
                                        </p:attrNameLst>
                                      </p:cBhvr>
                                      <p:to>
                                        <p:strVal val="visible"/>
                                      </p:to>
                                    </p:set>
                                    <p:anim calcmode="lin" valueType="num">
                                      <p:cBhvr>
                                        <p:cTn id="124" dur="1000" fill="hold"/>
                                        <p:tgtEl>
                                          <p:spTgt spid="432232"/>
                                        </p:tgtEl>
                                        <p:attrNameLst>
                                          <p:attrName>ppt_w</p:attrName>
                                        </p:attrNameLst>
                                      </p:cBhvr>
                                      <p:tavLst>
                                        <p:tav tm="0">
                                          <p:val>
                                            <p:fltVal val="0"/>
                                          </p:val>
                                        </p:tav>
                                        <p:tav tm="100000">
                                          <p:val>
                                            <p:strVal val="#ppt_w"/>
                                          </p:val>
                                        </p:tav>
                                      </p:tavLst>
                                    </p:anim>
                                    <p:anim calcmode="lin" valueType="num">
                                      <p:cBhvr>
                                        <p:cTn id="125" dur="1000" fill="hold"/>
                                        <p:tgtEl>
                                          <p:spTgt spid="432232"/>
                                        </p:tgtEl>
                                        <p:attrNameLst>
                                          <p:attrName>ppt_h</p:attrName>
                                        </p:attrNameLst>
                                      </p:cBhvr>
                                      <p:tavLst>
                                        <p:tav tm="0">
                                          <p:val>
                                            <p:fltVal val="0"/>
                                          </p:val>
                                        </p:tav>
                                        <p:tav tm="100000">
                                          <p:val>
                                            <p:strVal val="#ppt_h"/>
                                          </p:val>
                                        </p:tav>
                                      </p:tavLst>
                                    </p:anim>
                                    <p:anim calcmode="lin" valueType="num">
                                      <p:cBhvr>
                                        <p:cTn id="126" dur="1000" fill="hold"/>
                                        <p:tgtEl>
                                          <p:spTgt spid="432232"/>
                                        </p:tgtEl>
                                        <p:attrNameLst>
                                          <p:attrName>style.rotation</p:attrName>
                                        </p:attrNameLst>
                                      </p:cBhvr>
                                      <p:tavLst>
                                        <p:tav tm="0">
                                          <p:val>
                                            <p:fltVal val="90"/>
                                          </p:val>
                                        </p:tav>
                                        <p:tav tm="100000">
                                          <p:val>
                                            <p:fltVal val="0"/>
                                          </p:val>
                                        </p:tav>
                                      </p:tavLst>
                                    </p:anim>
                                    <p:animEffect transition="in" filter="fade">
                                      <p:cBhvr>
                                        <p:cTn id="127" dur="1000"/>
                                        <p:tgtEl>
                                          <p:spTgt spid="432232"/>
                                        </p:tgtEl>
                                      </p:cBhvr>
                                    </p:animEffect>
                                  </p:childTnLst>
                                </p:cTn>
                              </p:par>
                              <p:par>
                                <p:cTn id="128" presetID="31" presetClass="entr" presetSubtype="0" fill="hold" grpId="0" nodeType="withEffect">
                                  <p:stCondLst>
                                    <p:cond delay="0"/>
                                  </p:stCondLst>
                                  <p:iterate type="lt">
                                    <p:tmPct val="5000"/>
                                  </p:iterate>
                                  <p:childTnLst>
                                    <p:set>
                                      <p:cBhvr>
                                        <p:cTn id="129" dur="1" fill="hold">
                                          <p:stCondLst>
                                            <p:cond delay="0"/>
                                          </p:stCondLst>
                                        </p:cTn>
                                        <p:tgtEl>
                                          <p:spTgt spid="432230"/>
                                        </p:tgtEl>
                                        <p:attrNameLst>
                                          <p:attrName>style.visibility</p:attrName>
                                        </p:attrNameLst>
                                      </p:cBhvr>
                                      <p:to>
                                        <p:strVal val="visible"/>
                                      </p:to>
                                    </p:set>
                                    <p:anim calcmode="lin" valueType="num">
                                      <p:cBhvr>
                                        <p:cTn id="130" dur="1000" fill="hold"/>
                                        <p:tgtEl>
                                          <p:spTgt spid="432230"/>
                                        </p:tgtEl>
                                        <p:attrNameLst>
                                          <p:attrName>ppt_w</p:attrName>
                                        </p:attrNameLst>
                                      </p:cBhvr>
                                      <p:tavLst>
                                        <p:tav tm="0">
                                          <p:val>
                                            <p:fltVal val="0"/>
                                          </p:val>
                                        </p:tav>
                                        <p:tav tm="100000">
                                          <p:val>
                                            <p:strVal val="#ppt_w"/>
                                          </p:val>
                                        </p:tav>
                                      </p:tavLst>
                                    </p:anim>
                                    <p:anim calcmode="lin" valueType="num">
                                      <p:cBhvr>
                                        <p:cTn id="131" dur="1000" fill="hold"/>
                                        <p:tgtEl>
                                          <p:spTgt spid="432230"/>
                                        </p:tgtEl>
                                        <p:attrNameLst>
                                          <p:attrName>ppt_h</p:attrName>
                                        </p:attrNameLst>
                                      </p:cBhvr>
                                      <p:tavLst>
                                        <p:tav tm="0">
                                          <p:val>
                                            <p:fltVal val="0"/>
                                          </p:val>
                                        </p:tav>
                                        <p:tav tm="100000">
                                          <p:val>
                                            <p:strVal val="#ppt_h"/>
                                          </p:val>
                                        </p:tav>
                                      </p:tavLst>
                                    </p:anim>
                                    <p:anim calcmode="lin" valueType="num">
                                      <p:cBhvr>
                                        <p:cTn id="132" dur="1000" fill="hold"/>
                                        <p:tgtEl>
                                          <p:spTgt spid="432230"/>
                                        </p:tgtEl>
                                        <p:attrNameLst>
                                          <p:attrName>style.rotation</p:attrName>
                                        </p:attrNameLst>
                                      </p:cBhvr>
                                      <p:tavLst>
                                        <p:tav tm="0">
                                          <p:val>
                                            <p:fltVal val="90"/>
                                          </p:val>
                                        </p:tav>
                                        <p:tav tm="100000">
                                          <p:val>
                                            <p:fltVal val="0"/>
                                          </p:val>
                                        </p:tav>
                                      </p:tavLst>
                                    </p:anim>
                                    <p:animEffect transition="in" filter="fade">
                                      <p:cBhvr>
                                        <p:cTn id="133" dur="1000"/>
                                        <p:tgtEl>
                                          <p:spTgt spid="432230"/>
                                        </p:tgtEl>
                                      </p:cBhvr>
                                    </p:animEffect>
                                  </p:childTnLst>
                                </p:cTn>
                              </p:par>
                              <p:par>
                                <p:cTn id="134" presetID="31" presetClass="entr" presetSubtype="0" fill="hold" grpId="0" nodeType="withEffect">
                                  <p:stCondLst>
                                    <p:cond delay="0"/>
                                  </p:stCondLst>
                                  <p:iterate type="lt">
                                    <p:tmPct val="5000"/>
                                  </p:iterate>
                                  <p:childTnLst>
                                    <p:set>
                                      <p:cBhvr>
                                        <p:cTn id="135" dur="1" fill="hold">
                                          <p:stCondLst>
                                            <p:cond delay="0"/>
                                          </p:stCondLst>
                                        </p:cTn>
                                        <p:tgtEl>
                                          <p:spTgt spid="432231"/>
                                        </p:tgtEl>
                                        <p:attrNameLst>
                                          <p:attrName>style.visibility</p:attrName>
                                        </p:attrNameLst>
                                      </p:cBhvr>
                                      <p:to>
                                        <p:strVal val="visible"/>
                                      </p:to>
                                    </p:set>
                                    <p:anim calcmode="lin" valueType="num">
                                      <p:cBhvr>
                                        <p:cTn id="136" dur="1000" fill="hold"/>
                                        <p:tgtEl>
                                          <p:spTgt spid="432231"/>
                                        </p:tgtEl>
                                        <p:attrNameLst>
                                          <p:attrName>ppt_w</p:attrName>
                                        </p:attrNameLst>
                                      </p:cBhvr>
                                      <p:tavLst>
                                        <p:tav tm="0">
                                          <p:val>
                                            <p:fltVal val="0"/>
                                          </p:val>
                                        </p:tav>
                                        <p:tav tm="100000">
                                          <p:val>
                                            <p:strVal val="#ppt_w"/>
                                          </p:val>
                                        </p:tav>
                                      </p:tavLst>
                                    </p:anim>
                                    <p:anim calcmode="lin" valueType="num">
                                      <p:cBhvr>
                                        <p:cTn id="137" dur="1000" fill="hold"/>
                                        <p:tgtEl>
                                          <p:spTgt spid="432231"/>
                                        </p:tgtEl>
                                        <p:attrNameLst>
                                          <p:attrName>ppt_h</p:attrName>
                                        </p:attrNameLst>
                                      </p:cBhvr>
                                      <p:tavLst>
                                        <p:tav tm="0">
                                          <p:val>
                                            <p:fltVal val="0"/>
                                          </p:val>
                                        </p:tav>
                                        <p:tav tm="100000">
                                          <p:val>
                                            <p:strVal val="#ppt_h"/>
                                          </p:val>
                                        </p:tav>
                                      </p:tavLst>
                                    </p:anim>
                                    <p:anim calcmode="lin" valueType="num">
                                      <p:cBhvr>
                                        <p:cTn id="138" dur="1000" fill="hold"/>
                                        <p:tgtEl>
                                          <p:spTgt spid="432231"/>
                                        </p:tgtEl>
                                        <p:attrNameLst>
                                          <p:attrName>style.rotation</p:attrName>
                                        </p:attrNameLst>
                                      </p:cBhvr>
                                      <p:tavLst>
                                        <p:tav tm="0">
                                          <p:val>
                                            <p:fltVal val="90"/>
                                          </p:val>
                                        </p:tav>
                                        <p:tav tm="100000">
                                          <p:val>
                                            <p:fltVal val="0"/>
                                          </p:val>
                                        </p:tav>
                                      </p:tavLst>
                                    </p:anim>
                                    <p:animEffect transition="in" filter="fade">
                                      <p:cBhvr>
                                        <p:cTn id="139" dur="1000"/>
                                        <p:tgtEl>
                                          <p:spTgt spid="432231"/>
                                        </p:tgtEl>
                                      </p:cBhvr>
                                    </p:animEffect>
                                  </p:childTnLst>
                                </p:cTn>
                              </p:par>
                              <p:par>
                                <p:cTn id="140" presetID="31" presetClass="entr" presetSubtype="0" fill="hold" grpId="0" nodeType="withEffect">
                                  <p:stCondLst>
                                    <p:cond delay="0"/>
                                  </p:stCondLst>
                                  <p:iterate type="lt">
                                    <p:tmPct val="5000"/>
                                  </p:iterate>
                                  <p:childTnLst>
                                    <p:set>
                                      <p:cBhvr>
                                        <p:cTn id="141" dur="1" fill="hold">
                                          <p:stCondLst>
                                            <p:cond delay="0"/>
                                          </p:stCondLst>
                                        </p:cTn>
                                        <p:tgtEl>
                                          <p:spTgt spid="432229"/>
                                        </p:tgtEl>
                                        <p:attrNameLst>
                                          <p:attrName>style.visibility</p:attrName>
                                        </p:attrNameLst>
                                      </p:cBhvr>
                                      <p:to>
                                        <p:strVal val="visible"/>
                                      </p:to>
                                    </p:set>
                                    <p:anim calcmode="lin" valueType="num">
                                      <p:cBhvr>
                                        <p:cTn id="142" dur="1000" fill="hold"/>
                                        <p:tgtEl>
                                          <p:spTgt spid="432229"/>
                                        </p:tgtEl>
                                        <p:attrNameLst>
                                          <p:attrName>ppt_w</p:attrName>
                                        </p:attrNameLst>
                                      </p:cBhvr>
                                      <p:tavLst>
                                        <p:tav tm="0">
                                          <p:val>
                                            <p:fltVal val="0"/>
                                          </p:val>
                                        </p:tav>
                                        <p:tav tm="100000">
                                          <p:val>
                                            <p:strVal val="#ppt_w"/>
                                          </p:val>
                                        </p:tav>
                                      </p:tavLst>
                                    </p:anim>
                                    <p:anim calcmode="lin" valueType="num">
                                      <p:cBhvr>
                                        <p:cTn id="143" dur="1000" fill="hold"/>
                                        <p:tgtEl>
                                          <p:spTgt spid="432229"/>
                                        </p:tgtEl>
                                        <p:attrNameLst>
                                          <p:attrName>ppt_h</p:attrName>
                                        </p:attrNameLst>
                                      </p:cBhvr>
                                      <p:tavLst>
                                        <p:tav tm="0">
                                          <p:val>
                                            <p:fltVal val="0"/>
                                          </p:val>
                                        </p:tav>
                                        <p:tav tm="100000">
                                          <p:val>
                                            <p:strVal val="#ppt_h"/>
                                          </p:val>
                                        </p:tav>
                                      </p:tavLst>
                                    </p:anim>
                                    <p:anim calcmode="lin" valueType="num">
                                      <p:cBhvr>
                                        <p:cTn id="144" dur="1000" fill="hold"/>
                                        <p:tgtEl>
                                          <p:spTgt spid="432229"/>
                                        </p:tgtEl>
                                        <p:attrNameLst>
                                          <p:attrName>style.rotation</p:attrName>
                                        </p:attrNameLst>
                                      </p:cBhvr>
                                      <p:tavLst>
                                        <p:tav tm="0">
                                          <p:val>
                                            <p:fltVal val="90"/>
                                          </p:val>
                                        </p:tav>
                                        <p:tav tm="100000">
                                          <p:val>
                                            <p:fltVal val="0"/>
                                          </p:val>
                                        </p:tav>
                                      </p:tavLst>
                                    </p:anim>
                                    <p:animEffect transition="in" filter="fade">
                                      <p:cBhvr>
                                        <p:cTn id="145" dur="1000"/>
                                        <p:tgtEl>
                                          <p:spTgt spid="432229"/>
                                        </p:tgtEl>
                                      </p:cBhvr>
                                    </p:animEffect>
                                  </p:childTnLst>
                                </p:cTn>
                              </p:par>
                              <p:par>
                                <p:cTn id="146" presetID="31" presetClass="entr" presetSubtype="0" fill="hold" grpId="0" nodeType="withEffect">
                                  <p:stCondLst>
                                    <p:cond delay="0"/>
                                  </p:stCondLst>
                                  <p:iterate type="lt">
                                    <p:tmPct val="5000"/>
                                  </p:iterate>
                                  <p:childTnLst>
                                    <p:set>
                                      <p:cBhvr>
                                        <p:cTn id="147" dur="1" fill="hold">
                                          <p:stCondLst>
                                            <p:cond delay="0"/>
                                          </p:stCondLst>
                                        </p:cTn>
                                        <p:tgtEl>
                                          <p:spTgt spid="432228"/>
                                        </p:tgtEl>
                                        <p:attrNameLst>
                                          <p:attrName>style.visibility</p:attrName>
                                        </p:attrNameLst>
                                      </p:cBhvr>
                                      <p:to>
                                        <p:strVal val="visible"/>
                                      </p:to>
                                    </p:set>
                                    <p:anim calcmode="lin" valueType="num">
                                      <p:cBhvr>
                                        <p:cTn id="148" dur="1000" fill="hold"/>
                                        <p:tgtEl>
                                          <p:spTgt spid="432228"/>
                                        </p:tgtEl>
                                        <p:attrNameLst>
                                          <p:attrName>ppt_w</p:attrName>
                                        </p:attrNameLst>
                                      </p:cBhvr>
                                      <p:tavLst>
                                        <p:tav tm="0">
                                          <p:val>
                                            <p:fltVal val="0"/>
                                          </p:val>
                                        </p:tav>
                                        <p:tav tm="100000">
                                          <p:val>
                                            <p:strVal val="#ppt_w"/>
                                          </p:val>
                                        </p:tav>
                                      </p:tavLst>
                                    </p:anim>
                                    <p:anim calcmode="lin" valueType="num">
                                      <p:cBhvr>
                                        <p:cTn id="149" dur="1000" fill="hold"/>
                                        <p:tgtEl>
                                          <p:spTgt spid="432228"/>
                                        </p:tgtEl>
                                        <p:attrNameLst>
                                          <p:attrName>ppt_h</p:attrName>
                                        </p:attrNameLst>
                                      </p:cBhvr>
                                      <p:tavLst>
                                        <p:tav tm="0">
                                          <p:val>
                                            <p:fltVal val="0"/>
                                          </p:val>
                                        </p:tav>
                                        <p:tav tm="100000">
                                          <p:val>
                                            <p:strVal val="#ppt_h"/>
                                          </p:val>
                                        </p:tav>
                                      </p:tavLst>
                                    </p:anim>
                                    <p:anim calcmode="lin" valueType="num">
                                      <p:cBhvr>
                                        <p:cTn id="150" dur="1000" fill="hold"/>
                                        <p:tgtEl>
                                          <p:spTgt spid="432228"/>
                                        </p:tgtEl>
                                        <p:attrNameLst>
                                          <p:attrName>style.rotation</p:attrName>
                                        </p:attrNameLst>
                                      </p:cBhvr>
                                      <p:tavLst>
                                        <p:tav tm="0">
                                          <p:val>
                                            <p:fltVal val="90"/>
                                          </p:val>
                                        </p:tav>
                                        <p:tav tm="100000">
                                          <p:val>
                                            <p:fltVal val="0"/>
                                          </p:val>
                                        </p:tav>
                                      </p:tavLst>
                                    </p:anim>
                                    <p:animEffect transition="in" filter="fade">
                                      <p:cBhvr>
                                        <p:cTn id="151" dur="1000"/>
                                        <p:tgtEl>
                                          <p:spTgt spid="432228"/>
                                        </p:tgtEl>
                                      </p:cBhvr>
                                    </p:animEffect>
                                  </p:childTnLst>
                                </p:cTn>
                              </p:par>
                              <p:par>
                                <p:cTn id="152" presetID="31" presetClass="entr" presetSubtype="0" fill="hold" grpId="0" nodeType="withEffect">
                                  <p:stCondLst>
                                    <p:cond delay="0"/>
                                  </p:stCondLst>
                                  <p:iterate type="lt">
                                    <p:tmPct val="5000"/>
                                  </p:iterate>
                                  <p:childTnLst>
                                    <p:set>
                                      <p:cBhvr>
                                        <p:cTn id="153" dur="1" fill="hold">
                                          <p:stCondLst>
                                            <p:cond delay="0"/>
                                          </p:stCondLst>
                                        </p:cTn>
                                        <p:tgtEl>
                                          <p:spTgt spid="432227"/>
                                        </p:tgtEl>
                                        <p:attrNameLst>
                                          <p:attrName>style.visibility</p:attrName>
                                        </p:attrNameLst>
                                      </p:cBhvr>
                                      <p:to>
                                        <p:strVal val="visible"/>
                                      </p:to>
                                    </p:set>
                                    <p:anim calcmode="lin" valueType="num">
                                      <p:cBhvr>
                                        <p:cTn id="154" dur="1000" fill="hold"/>
                                        <p:tgtEl>
                                          <p:spTgt spid="432227"/>
                                        </p:tgtEl>
                                        <p:attrNameLst>
                                          <p:attrName>ppt_w</p:attrName>
                                        </p:attrNameLst>
                                      </p:cBhvr>
                                      <p:tavLst>
                                        <p:tav tm="0">
                                          <p:val>
                                            <p:fltVal val="0"/>
                                          </p:val>
                                        </p:tav>
                                        <p:tav tm="100000">
                                          <p:val>
                                            <p:strVal val="#ppt_w"/>
                                          </p:val>
                                        </p:tav>
                                      </p:tavLst>
                                    </p:anim>
                                    <p:anim calcmode="lin" valueType="num">
                                      <p:cBhvr>
                                        <p:cTn id="155" dur="1000" fill="hold"/>
                                        <p:tgtEl>
                                          <p:spTgt spid="432227"/>
                                        </p:tgtEl>
                                        <p:attrNameLst>
                                          <p:attrName>ppt_h</p:attrName>
                                        </p:attrNameLst>
                                      </p:cBhvr>
                                      <p:tavLst>
                                        <p:tav tm="0">
                                          <p:val>
                                            <p:fltVal val="0"/>
                                          </p:val>
                                        </p:tav>
                                        <p:tav tm="100000">
                                          <p:val>
                                            <p:strVal val="#ppt_h"/>
                                          </p:val>
                                        </p:tav>
                                      </p:tavLst>
                                    </p:anim>
                                    <p:anim calcmode="lin" valueType="num">
                                      <p:cBhvr>
                                        <p:cTn id="156" dur="1000" fill="hold"/>
                                        <p:tgtEl>
                                          <p:spTgt spid="432227"/>
                                        </p:tgtEl>
                                        <p:attrNameLst>
                                          <p:attrName>style.rotation</p:attrName>
                                        </p:attrNameLst>
                                      </p:cBhvr>
                                      <p:tavLst>
                                        <p:tav tm="0">
                                          <p:val>
                                            <p:fltVal val="90"/>
                                          </p:val>
                                        </p:tav>
                                        <p:tav tm="100000">
                                          <p:val>
                                            <p:fltVal val="0"/>
                                          </p:val>
                                        </p:tav>
                                      </p:tavLst>
                                    </p:anim>
                                    <p:animEffect transition="in" filter="fade">
                                      <p:cBhvr>
                                        <p:cTn id="157" dur="1000"/>
                                        <p:tgtEl>
                                          <p:spTgt spid="432227"/>
                                        </p:tgtEl>
                                      </p:cBhvr>
                                    </p:animEffect>
                                  </p:childTnLst>
                                </p:cTn>
                              </p:par>
                              <p:par>
                                <p:cTn id="158" presetID="31" presetClass="entr" presetSubtype="0" fill="hold" grpId="0" nodeType="withEffect">
                                  <p:stCondLst>
                                    <p:cond delay="0"/>
                                  </p:stCondLst>
                                  <p:iterate type="lt">
                                    <p:tmPct val="5000"/>
                                  </p:iterate>
                                  <p:childTnLst>
                                    <p:set>
                                      <p:cBhvr>
                                        <p:cTn id="159" dur="1" fill="hold">
                                          <p:stCondLst>
                                            <p:cond delay="0"/>
                                          </p:stCondLst>
                                        </p:cTn>
                                        <p:tgtEl>
                                          <p:spTgt spid="432226"/>
                                        </p:tgtEl>
                                        <p:attrNameLst>
                                          <p:attrName>style.visibility</p:attrName>
                                        </p:attrNameLst>
                                      </p:cBhvr>
                                      <p:to>
                                        <p:strVal val="visible"/>
                                      </p:to>
                                    </p:set>
                                    <p:anim calcmode="lin" valueType="num">
                                      <p:cBhvr>
                                        <p:cTn id="160" dur="1000" fill="hold"/>
                                        <p:tgtEl>
                                          <p:spTgt spid="432226"/>
                                        </p:tgtEl>
                                        <p:attrNameLst>
                                          <p:attrName>ppt_w</p:attrName>
                                        </p:attrNameLst>
                                      </p:cBhvr>
                                      <p:tavLst>
                                        <p:tav tm="0">
                                          <p:val>
                                            <p:fltVal val="0"/>
                                          </p:val>
                                        </p:tav>
                                        <p:tav tm="100000">
                                          <p:val>
                                            <p:strVal val="#ppt_w"/>
                                          </p:val>
                                        </p:tav>
                                      </p:tavLst>
                                    </p:anim>
                                    <p:anim calcmode="lin" valueType="num">
                                      <p:cBhvr>
                                        <p:cTn id="161" dur="1000" fill="hold"/>
                                        <p:tgtEl>
                                          <p:spTgt spid="432226"/>
                                        </p:tgtEl>
                                        <p:attrNameLst>
                                          <p:attrName>ppt_h</p:attrName>
                                        </p:attrNameLst>
                                      </p:cBhvr>
                                      <p:tavLst>
                                        <p:tav tm="0">
                                          <p:val>
                                            <p:fltVal val="0"/>
                                          </p:val>
                                        </p:tav>
                                        <p:tav tm="100000">
                                          <p:val>
                                            <p:strVal val="#ppt_h"/>
                                          </p:val>
                                        </p:tav>
                                      </p:tavLst>
                                    </p:anim>
                                    <p:anim calcmode="lin" valueType="num">
                                      <p:cBhvr>
                                        <p:cTn id="162" dur="1000" fill="hold"/>
                                        <p:tgtEl>
                                          <p:spTgt spid="432226"/>
                                        </p:tgtEl>
                                        <p:attrNameLst>
                                          <p:attrName>style.rotation</p:attrName>
                                        </p:attrNameLst>
                                      </p:cBhvr>
                                      <p:tavLst>
                                        <p:tav tm="0">
                                          <p:val>
                                            <p:fltVal val="90"/>
                                          </p:val>
                                        </p:tav>
                                        <p:tav tm="100000">
                                          <p:val>
                                            <p:fltVal val="0"/>
                                          </p:val>
                                        </p:tav>
                                      </p:tavLst>
                                    </p:anim>
                                    <p:animEffect transition="in" filter="fade">
                                      <p:cBhvr>
                                        <p:cTn id="163" dur="1000"/>
                                        <p:tgtEl>
                                          <p:spTgt spid="432226"/>
                                        </p:tgtEl>
                                      </p:cBhvr>
                                    </p:animEffect>
                                  </p:childTnLst>
                                </p:cTn>
                              </p:par>
                              <p:par>
                                <p:cTn id="164" presetID="31" presetClass="entr" presetSubtype="0" fill="hold" grpId="0" nodeType="withEffect">
                                  <p:stCondLst>
                                    <p:cond delay="0"/>
                                  </p:stCondLst>
                                  <p:iterate type="lt">
                                    <p:tmPct val="5000"/>
                                  </p:iterate>
                                  <p:childTnLst>
                                    <p:set>
                                      <p:cBhvr>
                                        <p:cTn id="165" dur="1" fill="hold">
                                          <p:stCondLst>
                                            <p:cond delay="0"/>
                                          </p:stCondLst>
                                        </p:cTn>
                                        <p:tgtEl>
                                          <p:spTgt spid="432225"/>
                                        </p:tgtEl>
                                        <p:attrNameLst>
                                          <p:attrName>style.visibility</p:attrName>
                                        </p:attrNameLst>
                                      </p:cBhvr>
                                      <p:to>
                                        <p:strVal val="visible"/>
                                      </p:to>
                                    </p:set>
                                    <p:anim calcmode="lin" valueType="num">
                                      <p:cBhvr>
                                        <p:cTn id="166" dur="1000" fill="hold"/>
                                        <p:tgtEl>
                                          <p:spTgt spid="432225"/>
                                        </p:tgtEl>
                                        <p:attrNameLst>
                                          <p:attrName>ppt_w</p:attrName>
                                        </p:attrNameLst>
                                      </p:cBhvr>
                                      <p:tavLst>
                                        <p:tav tm="0">
                                          <p:val>
                                            <p:fltVal val="0"/>
                                          </p:val>
                                        </p:tav>
                                        <p:tav tm="100000">
                                          <p:val>
                                            <p:strVal val="#ppt_w"/>
                                          </p:val>
                                        </p:tav>
                                      </p:tavLst>
                                    </p:anim>
                                    <p:anim calcmode="lin" valueType="num">
                                      <p:cBhvr>
                                        <p:cTn id="167" dur="1000" fill="hold"/>
                                        <p:tgtEl>
                                          <p:spTgt spid="432225"/>
                                        </p:tgtEl>
                                        <p:attrNameLst>
                                          <p:attrName>ppt_h</p:attrName>
                                        </p:attrNameLst>
                                      </p:cBhvr>
                                      <p:tavLst>
                                        <p:tav tm="0">
                                          <p:val>
                                            <p:fltVal val="0"/>
                                          </p:val>
                                        </p:tav>
                                        <p:tav tm="100000">
                                          <p:val>
                                            <p:strVal val="#ppt_h"/>
                                          </p:val>
                                        </p:tav>
                                      </p:tavLst>
                                    </p:anim>
                                    <p:anim calcmode="lin" valueType="num">
                                      <p:cBhvr>
                                        <p:cTn id="168" dur="1000" fill="hold"/>
                                        <p:tgtEl>
                                          <p:spTgt spid="432225"/>
                                        </p:tgtEl>
                                        <p:attrNameLst>
                                          <p:attrName>style.rotation</p:attrName>
                                        </p:attrNameLst>
                                      </p:cBhvr>
                                      <p:tavLst>
                                        <p:tav tm="0">
                                          <p:val>
                                            <p:fltVal val="90"/>
                                          </p:val>
                                        </p:tav>
                                        <p:tav tm="100000">
                                          <p:val>
                                            <p:fltVal val="0"/>
                                          </p:val>
                                        </p:tav>
                                      </p:tavLst>
                                    </p:anim>
                                    <p:animEffect transition="in" filter="fade">
                                      <p:cBhvr>
                                        <p:cTn id="169" dur="1000"/>
                                        <p:tgtEl>
                                          <p:spTgt spid="432225"/>
                                        </p:tgtEl>
                                      </p:cBhvr>
                                    </p:animEffect>
                                  </p:childTnLst>
                                </p:cTn>
                              </p:par>
                              <p:par>
                                <p:cTn id="170" presetID="31" presetClass="entr" presetSubtype="0" fill="hold" grpId="0" nodeType="withEffect">
                                  <p:stCondLst>
                                    <p:cond delay="0"/>
                                  </p:stCondLst>
                                  <p:iterate type="lt">
                                    <p:tmPct val="5000"/>
                                  </p:iterate>
                                  <p:childTnLst>
                                    <p:set>
                                      <p:cBhvr>
                                        <p:cTn id="171" dur="1" fill="hold">
                                          <p:stCondLst>
                                            <p:cond delay="0"/>
                                          </p:stCondLst>
                                        </p:cTn>
                                        <p:tgtEl>
                                          <p:spTgt spid="432224"/>
                                        </p:tgtEl>
                                        <p:attrNameLst>
                                          <p:attrName>style.visibility</p:attrName>
                                        </p:attrNameLst>
                                      </p:cBhvr>
                                      <p:to>
                                        <p:strVal val="visible"/>
                                      </p:to>
                                    </p:set>
                                    <p:anim calcmode="lin" valueType="num">
                                      <p:cBhvr>
                                        <p:cTn id="172" dur="1000" fill="hold"/>
                                        <p:tgtEl>
                                          <p:spTgt spid="432224"/>
                                        </p:tgtEl>
                                        <p:attrNameLst>
                                          <p:attrName>ppt_w</p:attrName>
                                        </p:attrNameLst>
                                      </p:cBhvr>
                                      <p:tavLst>
                                        <p:tav tm="0">
                                          <p:val>
                                            <p:fltVal val="0"/>
                                          </p:val>
                                        </p:tav>
                                        <p:tav tm="100000">
                                          <p:val>
                                            <p:strVal val="#ppt_w"/>
                                          </p:val>
                                        </p:tav>
                                      </p:tavLst>
                                    </p:anim>
                                    <p:anim calcmode="lin" valueType="num">
                                      <p:cBhvr>
                                        <p:cTn id="173" dur="1000" fill="hold"/>
                                        <p:tgtEl>
                                          <p:spTgt spid="432224"/>
                                        </p:tgtEl>
                                        <p:attrNameLst>
                                          <p:attrName>ppt_h</p:attrName>
                                        </p:attrNameLst>
                                      </p:cBhvr>
                                      <p:tavLst>
                                        <p:tav tm="0">
                                          <p:val>
                                            <p:fltVal val="0"/>
                                          </p:val>
                                        </p:tav>
                                        <p:tav tm="100000">
                                          <p:val>
                                            <p:strVal val="#ppt_h"/>
                                          </p:val>
                                        </p:tav>
                                      </p:tavLst>
                                    </p:anim>
                                    <p:anim calcmode="lin" valueType="num">
                                      <p:cBhvr>
                                        <p:cTn id="174" dur="1000" fill="hold"/>
                                        <p:tgtEl>
                                          <p:spTgt spid="432224"/>
                                        </p:tgtEl>
                                        <p:attrNameLst>
                                          <p:attrName>style.rotation</p:attrName>
                                        </p:attrNameLst>
                                      </p:cBhvr>
                                      <p:tavLst>
                                        <p:tav tm="0">
                                          <p:val>
                                            <p:fltVal val="90"/>
                                          </p:val>
                                        </p:tav>
                                        <p:tav tm="100000">
                                          <p:val>
                                            <p:fltVal val="0"/>
                                          </p:val>
                                        </p:tav>
                                      </p:tavLst>
                                    </p:anim>
                                    <p:animEffect transition="in" filter="fade">
                                      <p:cBhvr>
                                        <p:cTn id="175" dur="1000"/>
                                        <p:tgtEl>
                                          <p:spTgt spid="432224"/>
                                        </p:tgtEl>
                                      </p:cBhvr>
                                    </p:animEffect>
                                  </p:childTnLst>
                                </p:cTn>
                              </p:par>
                              <p:par>
                                <p:cTn id="176" presetID="31" presetClass="entr" presetSubtype="0" fill="hold" grpId="0" nodeType="withEffect">
                                  <p:stCondLst>
                                    <p:cond delay="0"/>
                                  </p:stCondLst>
                                  <p:iterate type="lt">
                                    <p:tmPct val="5000"/>
                                  </p:iterate>
                                  <p:childTnLst>
                                    <p:set>
                                      <p:cBhvr>
                                        <p:cTn id="177" dur="1" fill="hold">
                                          <p:stCondLst>
                                            <p:cond delay="0"/>
                                          </p:stCondLst>
                                        </p:cTn>
                                        <p:tgtEl>
                                          <p:spTgt spid="432223"/>
                                        </p:tgtEl>
                                        <p:attrNameLst>
                                          <p:attrName>style.visibility</p:attrName>
                                        </p:attrNameLst>
                                      </p:cBhvr>
                                      <p:to>
                                        <p:strVal val="visible"/>
                                      </p:to>
                                    </p:set>
                                    <p:anim calcmode="lin" valueType="num">
                                      <p:cBhvr>
                                        <p:cTn id="178" dur="1000" fill="hold"/>
                                        <p:tgtEl>
                                          <p:spTgt spid="432223"/>
                                        </p:tgtEl>
                                        <p:attrNameLst>
                                          <p:attrName>ppt_w</p:attrName>
                                        </p:attrNameLst>
                                      </p:cBhvr>
                                      <p:tavLst>
                                        <p:tav tm="0">
                                          <p:val>
                                            <p:fltVal val="0"/>
                                          </p:val>
                                        </p:tav>
                                        <p:tav tm="100000">
                                          <p:val>
                                            <p:strVal val="#ppt_w"/>
                                          </p:val>
                                        </p:tav>
                                      </p:tavLst>
                                    </p:anim>
                                    <p:anim calcmode="lin" valueType="num">
                                      <p:cBhvr>
                                        <p:cTn id="179" dur="1000" fill="hold"/>
                                        <p:tgtEl>
                                          <p:spTgt spid="432223"/>
                                        </p:tgtEl>
                                        <p:attrNameLst>
                                          <p:attrName>ppt_h</p:attrName>
                                        </p:attrNameLst>
                                      </p:cBhvr>
                                      <p:tavLst>
                                        <p:tav tm="0">
                                          <p:val>
                                            <p:fltVal val="0"/>
                                          </p:val>
                                        </p:tav>
                                        <p:tav tm="100000">
                                          <p:val>
                                            <p:strVal val="#ppt_h"/>
                                          </p:val>
                                        </p:tav>
                                      </p:tavLst>
                                    </p:anim>
                                    <p:anim calcmode="lin" valueType="num">
                                      <p:cBhvr>
                                        <p:cTn id="180" dur="1000" fill="hold"/>
                                        <p:tgtEl>
                                          <p:spTgt spid="432223"/>
                                        </p:tgtEl>
                                        <p:attrNameLst>
                                          <p:attrName>style.rotation</p:attrName>
                                        </p:attrNameLst>
                                      </p:cBhvr>
                                      <p:tavLst>
                                        <p:tav tm="0">
                                          <p:val>
                                            <p:fltVal val="90"/>
                                          </p:val>
                                        </p:tav>
                                        <p:tav tm="100000">
                                          <p:val>
                                            <p:fltVal val="0"/>
                                          </p:val>
                                        </p:tav>
                                      </p:tavLst>
                                    </p:anim>
                                    <p:animEffect transition="in" filter="fade">
                                      <p:cBhvr>
                                        <p:cTn id="181" dur="1000"/>
                                        <p:tgtEl>
                                          <p:spTgt spid="432223"/>
                                        </p:tgtEl>
                                      </p:cBhvr>
                                    </p:animEffect>
                                  </p:childTnLst>
                                </p:cTn>
                              </p:par>
                              <p:par>
                                <p:cTn id="182" presetID="31" presetClass="entr" presetSubtype="0" fill="hold" grpId="0" nodeType="withEffect">
                                  <p:stCondLst>
                                    <p:cond delay="0"/>
                                  </p:stCondLst>
                                  <p:iterate type="lt">
                                    <p:tmPct val="5000"/>
                                  </p:iterate>
                                  <p:childTnLst>
                                    <p:set>
                                      <p:cBhvr>
                                        <p:cTn id="183" dur="1" fill="hold">
                                          <p:stCondLst>
                                            <p:cond delay="0"/>
                                          </p:stCondLst>
                                        </p:cTn>
                                        <p:tgtEl>
                                          <p:spTgt spid="432222"/>
                                        </p:tgtEl>
                                        <p:attrNameLst>
                                          <p:attrName>style.visibility</p:attrName>
                                        </p:attrNameLst>
                                      </p:cBhvr>
                                      <p:to>
                                        <p:strVal val="visible"/>
                                      </p:to>
                                    </p:set>
                                    <p:anim calcmode="lin" valueType="num">
                                      <p:cBhvr>
                                        <p:cTn id="184" dur="1000" fill="hold"/>
                                        <p:tgtEl>
                                          <p:spTgt spid="432222"/>
                                        </p:tgtEl>
                                        <p:attrNameLst>
                                          <p:attrName>ppt_w</p:attrName>
                                        </p:attrNameLst>
                                      </p:cBhvr>
                                      <p:tavLst>
                                        <p:tav tm="0">
                                          <p:val>
                                            <p:fltVal val="0"/>
                                          </p:val>
                                        </p:tav>
                                        <p:tav tm="100000">
                                          <p:val>
                                            <p:strVal val="#ppt_w"/>
                                          </p:val>
                                        </p:tav>
                                      </p:tavLst>
                                    </p:anim>
                                    <p:anim calcmode="lin" valueType="num">
                                      <p:cBhvr>
                                        <p:cTn id="185" dur="1000" fill="hold"/>
                                        <p:tgtEl>
                                          <p:spTgt spid="432222"/>
                                        </p:tgtEl>
                                        <p:attrNameLst>
                                          <p:attrName>ppt_h</p:attrName>
                                        </p:attrNameLst>
                                      </p:cBhvr>
                                      <p:tavLst>
                                        <p:tav tm="0">
                                          <p:val>
                                            <p:fltVal val="0"/>
                                          </p:val>
                                        </p:tav>
                                        <p:tav tm="100000">
                                          <p:val>
                                            <p:strVal val="#ppt_h"/>
                                          </p:val>
                                        </p:tav>
                                      </p:tavLst>
                                    </p:anim>
                                    <p:anim calcmode="lin" valueType="num">
                                      <p:cBhvr>
                                        <p:cTn id="186" dur="1000" fill="hold"/>
                                        <p:tgtEl>
                                          <p:spTgt spid="432222"/>
                                        </p:tgtEl>
                                        <p:attrNameLst>
                                          <p:attrName>style.rotation</p:attrName>
                                        </p:attrNameLst>
                                      </p:cBhvr>
                                      <p:tavLst>
                                        <p:tav tm="0">
                                          <p:val>
                                            <p:fltVal val="90"/>
                                          </p:val>
                                        </p:tav>
                                        <p:tav tm="100000">
                                          <p:val>
                                            <p:fltVal val="0"/>
                                          </p:val>
                                        </p:tav>
                                      </p:tavLst>
                                    </p:anim>
                                    <p:animEffect transition="in" filter="fade">
                                      <p:cBhvr>
                                        <p:cTn id="187" dur="1000"/>
                                        <p:tgtEl>
                                          <p:spTgt spid="432222"/>
                                        </p:tgtEl>
                                      </p:cBhvr>
                                    </p:animEffect>
                                  </p:childTnLst>
                                </p:cTn>
                              </p:par>
                              <p:par>
                                <p:cTn id="188" presetID="31" presetClass="entr" presetSubtype="0" fill="hold" grpId="0" nodeType="withEffect">
                                  <p:stCondLst>
                                    <p:cond delay="0"/>
                                  </p:stCondLst>
                                  <p:iterate type="lt">
                                    <p:tmPct val="5000"/>
                                  </p:iterate>
                                  <p:childTnLst>
                                    <p:set>
                                      <p:cBhvr>
                                        <p:cTn id="189" dur="1" fill="hold">
                                          <p:stCondLst>
                                            <p:cond delay="0"/>
                                          </p:stCondLst>
                                        </p:cTn>
                                        <p:tgtEl>
                                          <p:spTgt spid="432220"/>
                                        </p:tgtEl>
                                        <p:attrNameLst>
                                          <p:attrName>style.visibility</p:attrName>
                                        </p:attrNameLst>
                                      </p:cBhvr>
                                      <p:to>
                                        <p:strVal val="visible"/>
                                      </p:to>
                                    </p:set>
                                    <p:anim calcmode="lin" valueType="num">
                                      <p:cBhvr>
                                        <p:cTn id="190" dur="1000" fill="hold"/>
                                        <p:tgtEl>
                                          <p:spTgt spid="432220"/>
                                        </p:tgtEl>
                                        <p:attrNameLst>
                                          <p:attrName>ppt_w</p:attrName>
                                        </p:attrNameLst>
                                      </p:cBhvr>
                                      <p:tavLst>
                                        <p:tav tm="0">
                                          <p:val>
                                            <p:fltVal val="0"/>
                                          </p:val>
                                        </p:tav>
                                        <p:tav tm="100000">
                                          <p:val>
                                            <p:strVal val="#ppt_w"/>
                                          </p:val>
                                        </p:tav>
                                      </p:tavLst>
                                    </p:anim>
                                    <p:anim calcmode="lin" valueType="num">
                                      <p:cBhvr>
                                        <p:cTn id="191" dur="1000" fill="hold"/>
                                        <p:tgtEl>
                                          <p:spTgt spid="432220"/>
                                        </p:tgtEl>
                                        <p:attrNameLst>
                                          <p:attrName>ppt_h</p:attrName>
                                        </p:attrNameLst>
                                      </p:cBhvr>
                                      <p:tavLst>
                                        <p:tav tm="0">
                                          <p:val>
                                            <p:fltVal val="0"/>
                                          </p:val>
                                        </p:tav>
                                        <p:tav tm="100000">
                                          <p:val>
                                            <p:strVal val="#ppt_h"/>
                                          </p:val>
                                        </p:tav>
                                      </p:tavLst>
                                    </p:anim>
                                    <p:anim calcmode="lin" valueType="num">
                                      <p:cBhvr>
                                        <p:cTn id="192" dur="1000" fill="hold"/>
                                        <p:tgtEl>
                                          <p:spTgt spid="432220"/>
                                        </p:tgtEl>
                                        <p:attrNameLst>
                                          <p:attrName>style.rotation</p:attrName>
                                        </p:attrNameLst>
                                      </p:cBhvr>
                                      <p:tavLst>
                                        <p:tav tm="0">
                                          <p:val>
                                            <p:fltVal val="90"/>
                                          </p:val>
                                        </p:tav>
                                        <p:tav tm="100000">
                                          <p:val>
                                            <p:fltVal val="0"/>
                                          </p:val>
                                        </p:tav>
                                      </p:tavLst>
                                    </p:anim>
                                    <p:animEffect transition="in" filter="fade">
                                      <p:cBhvr>
                                        <p:cTn id="193" dur="1000"/>
                                        <p:tgtEl>
                                          <p:spTgt spid="432220"/>
                                        </p:tgtEl>
                                      </p:cBhvr>
                                    </p:animEffect>
                                  </p:childTnLst>
                                </p:cTn>
                              </p:par>
                              <p:par>
                                <p:cTn id="194" presetID="31" presetClass="entr" presetSubtype="0" fill="hold" grpId="0" nodeType="withEffect">
                                  <p:stCondLst>
                                    <p:cond delay="0"/>
                                  </p:stCondLst>
                                  <p:iterate type="lt">
                                    <p:tmPct val="5000"/>
                                  </p:iterate>
                                  <p:childTnLst>
                                    <p:set>
                                      <p:cBhvr>
                                        <p:cTn id="195" dur="1" fill="hold">
                                          <p:stCondLst>
                                            <p:cond delay="0"/>
                                          </p:stCondLst>
                                        </p:cTn>
                                        <p:tgtEl>
                                          <p:spTgt spid="432218"/>
                                        </p:tgtEl>
                                        <p:attrNameLst>
                                          <p:attrName>style.visibility</p:attrName>
                                        </p:attrNameLst>
                                      </p:cBhvr>
                                      <p:to>
                                        <p:strVal val="visible"/>
                                      </p:to>
                                    </p:set>
                                    <p:anim calcmode="lin" valueType="num">
                                      <p:cBhvr>
                                        <p:cTn id="196" dur="1000" fill="hold"/>
                                        <p:tgtEl>
                                          <p:spTgt spid="432218"/>
                                        </p:tgtEl>
                                        <p:attrNameLst>
                                          <p:attrName>ppt_w</p:attrName>
                                        </p:attrNameLst>
                                      </p:cBhvr>
                                      <p:tavLst>
                                        <p:tav tm="0">
                                          <p:val>
                                            <p:fltVal val="0"/>
                                          </p:val>
                                        </p:tav>
                                        <p:tav tm="100000">
                                          <p:val>
                                            <p:strVal val="#ppt_w"/>
                                          </p:val>
                                        </p:tav>
                                      </p:tavLst>
                                    </p:anim>
                                    <p:anim calcmode="lin" valueType="num">
                                      <p:cBhvr>
                                        <p:cTn id="197" dur="1000" fill="hold"/>
                                        <p:tgtEl>
                                          <p:spTgt spid="432218"/>
                                        </p:tgtEl>
                                        <p:attrNameLst>
                                          <p:attrName>ppt_h</p:attrName>
                                        </p:attrNameLst>
                                      </p:cBhvr>
                                      <p:tavLst>
                                        <p:tav tm="0">
                                          <p:val>
                                            <p:fltVal val="0"/>
                                          </p:val>
                                        </p:tav>
                                        <p:tav tm="100000">
                                          <p:val>
                                            <p:strVal val="#ppt_h"/>
                                          </p:val>
                                        </p:tav>
                                      </p:tavLst>
                                    </p:anim>
                                    <p:anim calcmode="lin" valueType="num">
                                      <p:cBhvr>
                                        <p:cTn id="198" dur="1000" fill="hold"/>
                                        <p:tgtEl>
                                          <p:spTgt spid="432218"/>
                                        </p:tgtEl>
                                        <p:attrNameLst>
                                          <p:attrName>style.rotation</p:attrName>
                                        </p:attrNameLst>
                                      </p:cBhvr>
                                      <p:tavLst>
                                        <p:tav tm="0">
                                          <p:val>
                                            <p:fltVal val="90"/>
                                          </p:val>
                                        </p:tav>
                                        <p:tav tm="100000">
                                          <p:val>
                                            <p:fltVal val="0"/>
                                          </p:val>
                                        </p:tav>
                                      </p:tavLst>
                                    </p:anim>
                                    <p:animEffect transition="in" filter="fade">
                                      <p:cBhvr>
                                        <p:cTn id="199" dur="1000"/>
                                        <p:tgtEl>
                                          <p:spTgt spid="432218"/>
                                        </p:tgtEl>
                                      </p:cBhvr>
                                    </p:animEffect>
                                  </p:childTnLst>
                                </p:cTn>
                              </p:par>
                              <p:par>
                                <p:cTn id="200" presetID="31" presetClass="entr" presetSubtype="0" fill="hold" grpId="0" nodeType="withEffect">
                                  <p:stCondLst>
                                    <p:cond delay="0"/>
                                  </p:stCondLst>
                                  <p:iterate type="lt">
                                    <p:tmPct val="5000"/>
                                  </p:iterate>
                                  <p:childTnLst>
                                    <p:set>
                                      <p:cBhvr>
                                        <p:cTn id="201" dur="1" fill="hold">
                                          <p:stCondLst>
                                            <p:cond delay="0"/>
                                          </p:stCondLst>
                                        </p:cTn>
                                        <p:tgtEl>
                                          <p:spTgt spid="432217"/>
                                        </p:tgtEl>
                                        <p:attrNameLst>
                                          <p:attrName>style.visibility</p:attrName>
                                        </p:attrNameLst>
                                      </p:cBhvr>
                                      <p:to>
                                        <p:strVal val="visible"/>
                                      </p:to>
                                    </p:set>
                                    <p:anim calcmode="lin" valueType="num">
                                      <p:cBhvr>
                                        <p:cTn id="202" dur="1000" fill="hold"/>
                                        <p:tgtEl>
                                          <p:spTgt spid="432217"/>
                                        </p:tgtEl>
                                        <p:attrNameLst>
                                          <p:attrName>ppt_w</p:attrName>
                                        </p:attrNameLst>
                                      </p:cBhvr>
                                      <p:tavLst>
                                        <p:tav tm="0">
                                          <p:val>
                                            <p:fltVal val="0"/>
                                          </p:val>
                                        </p:tav>
                                        <p:tav tm="100000">
                                          <p:val>
                                            <p:strVal val="#ppt_w"/>
                                          </p:val>
                                        </p:tav>
                                      </p:tavLst>
                                    </p:anim>
                                    <p:anim calcmode="lin" valueType="num">
                                      <p:cBhvr>
                                        <p:cTn id="203" dur="1000" fill="hold"/>
                                        <p:tgtEl>
                                          <p:spTgt spid="432217"/>
                                        </p:tgtEl>
                                        <p:attrNameLst>
                                          <p:attrName>ppt_h</p:attrName>
                                        </p:attrNameLst>
                                      </p:cBhvr>
                                      <p:tavLst>
                                        <p:tav tm="0">
                                          <p:val>
                                            <p:fltVal val="0"/>
                                          </p:val>
                                        </p:tav>
                                        <p:tav tm="100000">
                                          <p:val>
                                            <p:strVal val="#ppt_h"/>
                                          </p:val>
                                        </p:tav>
                                      </p:tavLst>
                                    </p:anim>
                                    <p:anim calcmode="lin" valueType="num">
                                      <p:cBhvr>
                                        <p:cTn id="204" dur="1000" fill="hold"/>
                                        <p:tgtEl>
                                          <p:spTgt spid="432217"/>
                                        </p:tgtEl>
                                        <p:attrNameLst>
                                          <p:attrName>style.rotation</p:attrName>
                                        </p:attrNameLst>
                                      </p:cBhvr>
                                      <p:tavLst>
                                        <p:tav tm="0">
                                          <p:val>
                                            <p:fltVal val="90"/>
                                          </p:val>
                                        </p:tav>
                                        <p:tav tm="100000">
                                          <p:val>
                                            <p:fltVal val="0"/>
                                          </p:val>
                                        </p:tav>
                                      </p:tavLst>
                                    </p:anim>
                                    <p:animEffect transition="in" filter="fade">
                                      <p:cBhvr>
                                        <p:cTn id="205" dur="1000"/>
                                        <p:tgtEl>
                                          <p:spTgt spid="432217"/>
                                        </p:tgtEl>
                                      </p:cBhvr>
                                    </p:animEffect>
                                  </p:childTnLst>
                                </p:cTn>
                              </p:par>
                              <p:par>
                                <p:cTn id="206" presetID="31" presetClass="entr" presetSubtype="0" fill="hold" grpId="0" nodeType="withEffect">
                                  <p:stCondLst>
                                    <p:cond delay="0"/>
                                  </p:stCondLst>
                                  <p:iterate type="lt">
                                    <p:tmPct val="5000"/>
                                  </p:iterate>
                                  <p:childTnLst>
                                    <p:set>
                                      <p:cBhvr>
                                        <p:cTn id="207" dur="1" fill="hold">
                                          <p:stCondLst>
                                            <p:cond delay="0"/>
                                          </p:stCondLst>
                                        </p:cTn>
                                        <p:tgtEl>
                                          <p:spTgt spid="432214"/>
                                        </p:tgtEl>
                                        <p:attrNameLst>
                                          <p:attrName>style.visibility</p:attrName>
                                        </p:attrNameLst>
                                      </p:cBhvr>
                                      <p:to>
                                        <p:strVal val="visible"/>
                                      </p:to>
                                    </p:set>
                                    <p:anim calcmode="lin" valueType="num">
                                      <p:cBhvr>
                                        <p:cTn id="208" dur="1000" fill="hold"/>
                                        <p:tgtEl>
                                          <p:spTgt spid="432214"/>
                                        </p:tgtEl>
                                        <p:attrNameLst>
                                          <p:attrName>ppt_w</p:attrName>
                                        </p:attrNameLst>
                                      </p:cBhvr>
                                      <p:tavLst>
                                        <p:tav tm="0">
                                          <p:val>
                                            <p:fltVal val="0"/>
                                          </p:val>
                                        </p:tav>
                                        <p:tav tm="100000">
                                          <p:val>
                                            <p:strVal val="#ppt_w"/>
                                          </p:val>
                                        </p:tav>
                                      </p:tavLst>
                                    </p:anim>
                                    <p:anim calcmode="lin" valueType="num">
                                      <p:cBhvr>
                                        <p:cTn id="209" dur="1000" fill="hold"/>
                                        <p:tgtEl>
                                          <p:spTgt spid="432214"/>
                                        </p:tgtEl>
                                        <p:attrNameLst>
                                          <p:attrName>ppt_h</p:attrName>
                                        </p:attrNameLst>
                                      </p:cBhvr>
                                      <p:tavLst>
                                        <p:tav tm="0">
                                          <p:val>
                                            <p:fltVal val="0"/>
                                          </p:val>
                                        </p:tav>
                                        <p:tav tm="100000">
                                          <p:val>
                                            <p:strVal val="#ppt_h"/>
                                          </p:val>
                                        </p:tav>
                                      </p:tavLst>
                                    </p:anim>
                                    <p:anim calcmode="lin" valueType="num">
                                      <p:cBhvr>
                                        <p:cTn id="210" dur="1000" fill="hold"/>
                                        <p:tgtEl>
                                          <p:spTgt spid="432214"/>
                                        </p:tgtEl>
                                        <p:attrNameLst>
                                          <p:attrName>style.rotation</p:attrName>
                                        </p:attrNameLst>
                                      </p:cBhvr>
                                      <p:tavLst>
                                        <p:tav tm="0">
                                          <p:val>
                                            <p:fltVal val="90"/>
                                          </p:val>
                                        </p:tav>
                                        <p:tav tm="100000">
                                          <p:val>
                                            <p:fltVal val="0"/>
                                          </p:val>
                                        </p:tav>
                                      </p:tavLst>
                                    </p:anim>
                                    <p:animEffect transition="in" filter="fade">
                                      <p:cBhvr>
                                        <p:cTn id="211" dur="1000"/>
                                        <p:tgtEl>
                                          <p:spTgt spid="432214"/>
                                        </p:tgtEl>
                                      </p:cBhvr>
                                    </p:animEffect>
                                  </p:childTnLst>
                                </p:cTn>
                              </p:par>
                              <p:par>
                                <p:cTn id="212" presetID="31" presetClass="entr" presetSubtype="0" fill="hold" grpId="0" nodeType="withEffect">
                                  <p:stCondLst>
                                    <p:cond delay="0"/>
                                  </p:stCondLst>
                                  <p:iterate type="lt">
                                    <p:tmPct val="5000"/>
                                  </p:iterate>
                                  <p:childTnLst>
                                    <p:set>
                                      <p:cBhvr>
                                        <p:cTn id="213" dur="1" fill="hold">
                                          <p:stCondLst>
                                            <p:cond delay="0"/>
                                          </p:stCondLst>
                                        </p:cTn>
                                        <p:tgtEl>
                                          <p:spTgt spid="432213"/>
                                        </p:tgtEl>
                                        <p:attrNameLst>
                                          <p:attrName>style.visibility</p:attrName>
                                        </p:attrNameLst>
                                      </p:cBhvr>
                                      <p:to>
                                        <p:strVal val="visible"/>
                                      </p:to>
                                    </p:set>
                                    <p:anim calcmode="lin" valueType="num">
                                      <p:cBhvr>
                                        <p:cTn id="214" dur="1000" fill="hold"/>
                                        <p:tgtEl>
                                          <p:spTgt spid="432213"/>
                                        </p:tgtEl>
                                        <p:attrNameLst>
                                          <p:attrName>ppt_w</p:attrName>
                                        </p:attrNameLst>
                                      </p:cBhvr>
                                      <p:tavLst>
                                        <p:tav tm="0">
                                          <p:val>
                                            <p:fltVal val="0"/>
                                          </p:val>
                                        </p:tav>
                                        <p:tav tm="100000">
                                          <p:val>
                                            <p:strVal val="#ppt_w"/>
                                          </p:val>
                                        </p:tav>
                                      </p:tavLst>
                                    </p:anim>
                                    <p:anim calcmode="lin" valueType="num">
                                      <p:cBhvr>
                                        <p:cTn id="215" dur="1000" fill="hold"/>
                                        <p:tgtEl>
                                          <p:spTgt spid="432213"/>
                                        </p:tgtEl>
                                        <p:attrNameLst>
                                          <p:attrName>ppt_h</p:attrName>
                                        </p:attrNameLst>
                                      </p:cBhvr>
                                      <p:tavLst>
                                        <p:tav tm="0">
                                          <p:val>
                                            <p:fltVal val="0"/>
                                          </p:val>
                                        </p:tav>
                                        <p:tav tm="100000">
                                          <p:val>
                                            <p:strVal val="#ppt_h"/>
                                          </p:val>
                                        </p:tav>
                                      </p:tavLst>
                                    </p:anim>
                                    <p:anim calcmode="lin" valueType="num">
                                      <p:cBhvr>
                                        <p:cTn id="216" dur="1000" fill="hold"/>
                                        <p:tgtEl>
                                          <p:spTgt spid="432213"/>
                                        </p:tgtEl>
                                        <p:attrNameLst>
                                          <p:attrName>style.rotation</p:attrName>
                                        </p:attrNameLst>
                                      </p:cBhvr>
                                      <p:tavLst>
                                        <p:tav tm="0">
                                          <p:val>
                                            <p:fltVal val="90"/>
                                          </p:val>
                                        </p:tav>
                                        <p:tav tm="100000">
                                          <p:val>
                                            <p:fltVal val="0"/>
                                          </p:val>
                                        </p:tav>
                                      </p:tavLst>
                                    </p:anim>
                                    <p:animEffect transition="in" filter="fade">
                                      <p:cBhvr>
                                        <p:cTn id="217" dur="1000"/>
                                        <p:tgtEl>
                                          <p:spTgt spid="432213"/>
                                        </p:tgtEl>
                                      </p:cBhvr>
                                    </p:animEffect>
                                  </p:childTnLst>
                                </p:cTn>
                              </p:par>
                              <p:par>
                                <p:cTn id="218" presetID="31" presetClass="entr" presetSubtype="0" fill="hold" grpId="0" nodeType="withEffect">
                                  <p:stCondLst>
                                    <p:cond delay="0"/>
                                  </p:stCondLst>
                                  <p:iterate type="lt">
                                    <p:tmPct val="5000"/>
                                  </p:iterate>
                                  <p:childTnLst>
                                    <p:set>
                                      <p:cBhvr>
                                        <p:cTn id="219" dur="1" fill="hold">
                                          <p:stCondLst>
                                            <p:cond delay="0"/>
                                          </p:stCondLst>
                                        </p:cTn>
                                        <p:tgtEl>
                                          <p:spTgt spid="432212"/>
                                        </p:tgtEl>
                                        <p:attrNameLst>
                                          <p:attrName>style.visibility</p:attrName>
                                        </p:attrNameLst>
                                      </p:cBhvr>
                                      <p:to>
                                        <p:strVal val="visible"/>
                                      </p:to>
                                    </p:set>
                                    <p:anim calcmode="lin" valueType="num">
                                      <p:cBhvr>
                                        <p:cTn id="220" dur="1000" fill="hold"/>
                                        <p:tgtEl>
                                          <p:spTgt spid="432212"/>
                                        </p:tgtEl>
                                        <p:attrNameLst>
                                          <p:attrName>ppt_w</p:attrName>
                                        </p:attrNameLst>
                                      </p:cBhvr>
                                      <p:tavLst>
                                        <p:tav tm="0">
                                          <p:val>
                                            <p:fltVal val="0"/>
                                          </p:val>
                                        </p:tav>
                                        <p:tav tm="100000">
                                          <p:val>
                                            <p:strVal val="#ppt_w"/>
                                          </p:val>
                                        </p:tav>
                                      </p:tavLst>
                                    </p:anim>
                                    <p:anim calcmode="lin" valueType="num">
                                      <p:cBhvr>
                                        <p:cTn id="221" dur="1000" fill="hold"/>
                                        <p:tgtEl>
                                          <p:spTgt spid="432212"/>
                                        </p:tgtEl>
                                        <p:attrNameLst>
                                          <p:attrName>ppt_h</p:attrName>
                                        </p:attrNameLst>
                                      </p:cBhvr>
                                      <p:tavLst>
                                        <p:tav tm="0">
                                          <p:val>
                                            <p:fltVal val="0"/>
                                          </p:val>
                                        </p:tav>
                                        <p:tav tm="100000">
                                          <p:val>
                                            <p:strVal val="#ppt_h"/>
                                          </p:val>
                                        </p:tav>
                                      </p:tavLst>
                                    </p:anim>
                                    <p:anim calcmode="lin" valueType="num">
                                      <p:cBhvr>
                                        <p:cTn id="222" dur="1000" fill="hold"/>
                                        <p:tgtEl>
                                          <p:spTgt spid="432212"/>
                                        </p:tgtEl>
                                        <p:attrNameLst>
                                          <p:attrName>style.rotation</p:attrName>
                                        </p:attrNameLst>
                                      </p:cBhvr>
                                      <p:tavLst>
                                        <p:tav tm="0">
                                          <p:val>
                                            <p:fltVal val="90"/>
                                          </p:val>
                                        </p:tav>
                                        <p:tav tm="100000">
                                          <p:val>
                                            <p:fltVal val="0"/>
                                          </p:val>
                                        </p:tav>
                                      </p:tavLst>
                                    </p:anim>
                                    <p:animEffect transition="in" filter="fade">
                                      <p:cBhvr>
                                        <p:cTn id="223" dur="1000"/>
                                        <p:tgtEl>
                                          <p:spTgt spid="432212"/>
                                        </p:tgtEl>
                                      </p:cBhvr>
                                    </p:animEffect>
                                  </p:childTnLst>
                                </p:cTn>
                              </p:par>
                              <p:par>
                                <p:cTn id="224" presetID="31" presetClass="entr" presetSubtype="0" fill="hold" grpId="0" nodeType="withEffect">
                                  <p:stCondLst>
                                    <p:cond delay="0"/>
                                  </p:stCondLst>
                                  <p:iterate type="lt">
                                    <p:tmPct val="5000"/>
                                  </p:iterate>
                                  <p:childTnLst>
                                    <p:set>
                                      <p:cBhvr>
                                        <p:cTn id="225" dur="1" fill="hold">
                                          <p:stCondLst>
                                            <p:cond delay="0"/>
                                          </p:stCondLst>
                                        </p:cTn>
                                        <p:tgtEl>
                                          <p:spTgt spid="432211"/>
                                        </p:tgtEl>
                                        <p:attrNameLst>
                                          <p:attrName>style.visibility</p:attrName>
                                        </p:attrNameLst>
                                      </p:cBhvr>
                                      <p:to>
                                        <p:strVal val="visible"/>
                                      </p:to>
                                    </p:set>
                                    <p:anim calcmode="lin" valueType="num">
                                      <p:cBhvr>
                                        <p:cTn id="226" dur="1000" fill="hold"/>
                                        <p:tgtEl>
                                          <p:spTgt spid="432211"/>
                                        </p:tgtEl>
                                        <p:attrNameLst>
                                          <p:attrName>ppt_w</p:attrName>
                                        </p:attrNameLst>
                                      </p:cBhvr>
                                      <p:tavLst>
                                        <p:tav tm="0">
                                          <p:val>
                                            <p:fltVal val="0"/>
                                          </p:val>
                                        </p:tav>
                                        <p:tav tm="100000">
                                          <p:val>
                                            <p:strVal val="#ppt_w"/>
                                          </p:val>
                                        </p:tav>
                                      </p:tavLst>
                                    </p:anim>
                                    <p:anim calcmode="lin" valueType="num">
                                      <p:cBhvr>
                                        <p:cTn id="227" dur="1000" fill="hold"/>
                                        <p:tgtEl>
                                          <p:spTgt spid="432211"/>
                                        </p:tgtEl>
                                        <p:attrNameLst>
                                          <p:attrName>ppt_h</p:attrName>
                                        </p:attrNameLst>
                                      </p:cBhvr>
                                      <p:tavLst>
                                        <p:tav tm="0">
                                          <p:val>
                                            <p:fltVal val="0"/>
                                          </p:val>
                                        </p:tav>
                                        <p:tav tm="100000">
                                          <p:val>
                                            <p:strVal val="#ppt_h"/>
                                          </p:val>
                                        </p:tav>
                                      </p:tavLst>
                                    </p:anim>
                                    <p:anim calcmode="lin" valueType="num">
                                      <p:cBhvr>
                                        <p:cTn id="228" dur="1000" fill="hold"/>
                                        <p:tgtEl>
                                          <p:spTgt spid="432211"/>
                                        </p:tgtEl>
                                        <p:attrNameLst>
                                          <p:attrName>style.rotation</p:attrName>
                                        </p:attrNameLst>
                                      </p:cBhvr>
                                      <p:tavLst>
                                        <p:tav tm="0">
                                          <p:val>
                                            <p:fltVal val="90"/>
                                          </p:val>
                                        </p:tav>
                                        <p:tav tm="100000">
                                          <p:val>
                                            <p:fltVal val="0"/>
                                          </p:val>
                                        </p:tav>
                                      </p:tavLst>
                                    </p:anim>
                                    <p:animEffect transition="in" filter="fade">
                                      <p:cBhvr>
                                        <p:cTn id="229" dur="1000"/>
                                        <p:tgtEl>
                                          <p:spTgt spid="432211"/>
                                        </p:tgtEl>
                                      </p:cBhvr>
                                    </p:animEffect>
                                  </p:childTnLst>
                                </p:cTn>
                              </p:par>
                              <p:par>
                                <p:cTn id="230" presetID="31" presetClass="entr" presetSubtype="0" fill="hold" grpId="1" nodeType="withEffect">
                                  <p:stCondLst>
                                    <p:cond delay="0"/>
                                  </p:stCondLst>
                                  <p:iterate type="lt">
                                    <p:tmPct val="5000"/>
                                  </p:iterate>
                                  <p:childTnLst>
                                    <p:set>
                                      <p:cBhvr>
                                        <p:cTn id="231" dur="1" fill="hold">
                                          <p:stCondLst>
                                            <p:cond delay="0"/>
                                          </p:stCondLst>
                                        </p:cTn>
                                        <p:tgtEl>
                                          <p:spTgt spid="432209"/>
                                        </p:tgtEl>
                                        <p:attrNameLst>
                                          <p:attrName>style.visibility</p:attrName>
                                        </p:attrNameLst>
                                      </p:cBhvr>
                                      <p:to>
                                        <p:strVal val="visible"/>
                                      </p:to>
                                    </p:set>
                                    <p:anim calcmode="lin" valueType="num">
                                      <p:cBhvr>
                                        <p:cTn id="232" dur="1000" fill="hold"/>
                                        <p:tgtEl>
                                          <p:spTgt spid="432209"/>
                                        </p:tgtEl>
                                        <p:attrNameLst>
                                          <p:attrName>ppt_w</p:attrName>
                                        </p:attrNameLst>
                                      </p:cBhvr>
                                      <p:tavLst>
                                        <p:tav tm="0">
                                          <p:val>
                                            <p:fltVal val="0"/>
                                          </p:val>
                                        </p:tav>
                                        <p:tav tm="100000">
                                          <p:val>
                                            <p:strVal val="#ppt_w"/>
                                          </p:val>
                                        </p:tav>
                                      </p:tavLst>
                                    </p:anim>
                                    <p:anim calcmode="lin" valueType="num">
                                      <p:cBhvr>
                                        <p:cTn id="233" dur="1000" fill="hold"/>
                                        <p:tgtEl>
                                          <p:spTgt spid="432209"/>
                                        </p:tgtEl>
                                        <p:attrNameLst>
                                          <p:attrName>ppt_h</p:attrName>
                                        </p:attrNameLst>
                                      </p:cBhvr>
                                      <p:tavLst>
                                        <p:tav tm="0">
                                          <p:val>
                                            <p:fltVal val="0"/>
                                          </p:val>
                                        </p:tav>
                                        <p:tav tm="100000">
                                          <p:val>
                                            <p:strVal val="#ppt_h"/>
                                          </p:val>
                                        </p:tav>
                                      </p:tavLst>
                                    </p:anim>
                                    <p:anim calcmode="lin" valueType="num">
                                      <p:cBhvr>
                                        <p:cTn id="234" dur="1000" fill="hold"/>
                                        <p:tgtEl>
                                          <p:spTgt spid="432209"/>
                                        </p:tgtEl>
                                        <p:attrNameLst>
                                          <p:attrName>style.rotation</p:attrName>
                                        </p:attrNameLst>
                                      </p:cBhvr>
                                      <p:tavLst>
                                        <p:tav tm="0">
                                          <p:val>
                                            <p:fltVal val="90"/>
                                          </p:val>
                                        </p:tav>
                                        <p:tav tm="100000">
                                          <p:val>
                                            <p:fltVal val="0"/>
                                          </p:val>
                                        </p:tav>
                                      </p:tavLst>
                                    </p:anim>
                                    <p:animEffect transition="in" filter="fade">
                                      <p:cBhvr>
                                        <p:cTn id="235" dur="1000"/>
                                        <p:tgtEl>
                                          <p:spTgt spid="432209"/>
                                        </p:tgtEl>
                                      </p:cBhvr>
                                    </p:animEffect>
                                  </p:childTnLst>
                                </p:cTn>
                              </p:par>
                              <p:par>
                                <p:cTn id="236" presetID="31" presetClass="entr" presetSubtype="0" fill="hold" grpId="0" nodeType="withEffect">
                                  <p:stCondLst>
                                    <p:cond delay="0"/>
                                  </p:stCondLst>
                                  <p:iterate type="lt">
                                    <p:tmPct val="5000"/>
                                  </p:iterate>
                                  <p:childTnLst>
                                    <p:set>
                                      <p:cBhvr>
                                        <p:cTn id="237" dur="1" fill="hold">
                                          <p:stCondLst>
                                            <p:cond delay="0"/>
                                          </p:stCondLst>
                                        </p:cTn>
                                        <p:tgtEl>
                                          <p:spTgt spid="432207"/>
                                        </p:tgtEl>
                                        <p:attrNameLst>
                                          <p:attrName>style.visibility</p:attrName>
                                        </p:attrNameLst>
                                      </p:cBhvr>
                                      <p:to>
                                        <p:strVal val="visible"/>
                                      </p:to>
                                    </p:set>
                                    <p:anim calcmode="lin" valueType="num">
                                      <p:cBhvr>
                                        <p:cTn id="238" dur="1000" fill="hold"/>
                                        <p:tgtEl>
                                          <p:spTgt spid="432207"/>
                                        </p:tgtEl>
                                        <p:attrNameLst>
                                          <p:attrName>ppt_w</p:attrName>
                                        </p:attrNameLst>
                                      </p:cBhvr>
                                      <p:tavLst>
                                        <p:tav tm="0">
                                          <p:val>
                                            <p:fltVal val="0"/>
                                          </p:val>
                                        </p:tav>
                                        <p:tav tm="100000">
                                          <p:val>
                                            <p:strVal val="#ppt_w"/>
                                          </p:val>
                                        </p:tav>
                                      </p:tavLst>
                                    </p:anim>
                                    <p:anim calcmode="lin" valueType="num">
                                      <p:cBhvr>
                                        <p:cTn id="239" dur="1000" fill="hold"/>
                                        <p:tgtEl>
                                          <p:spTgt spid="432207"/>
                                        </p:tgtEl>
                                        <p:attrNameLst>
                                          <p:attrName>ppt_h</p:attrName>
                                        </p:attrNameLst>
                                      </p:cBhvr>
                                      <p:tavLst>
                                        <p:tav tm="0">
                                          <p:val>
                                            <p:fltVal val="0"/>
                                          </p:val>
                                        </p:tav>
                                        <p:tav tm="100000">
                                          <p:val>
                                            <p:strVal val="#ppt_h"/>
                                          </p:val>
                                        </p:tav>
                                      </p:tavLst>
                                    </p:anim>
                                    <p:anim calcmode="lin" valueType="num">
                                      <p:cBhvr>
                                        <p:cTn id="240" dur="1000" fill="hold"/>
                                        <p:tgtEl>
                                          <p:spTgt spid="432207"/>
                                        </p:tgtEl>
                                        <p:attrNameLst>
                                          <p:attrName>style.rotation</p:attrName>
                                        </p:attrNameLst>
                                      </p:cBhvr>
                                      <p:tavLst>
                                        <p:tav tm="0">
                                          <p:val>
                                            <p:fltVal val="90"/>
                                          </p:val>
                                        </p:tav>
                                        <p:tav tm="100000">
                                          <p:val>
                                            <p:fltVal val="0"/>
                                          </p:val>
                                        </p:tav>
                                      </p:tavLst>
                                    </p:anim>
                                    <p:animEffect transition="in" filter="fade">
                                      <p:cBhvr>
                                        <p:cTn id="241" dur="1000"/>
                                        <p:tgtEl>
                                          <p:spTgt spid="432207"/>
                                        </p:tgtEl>
                                      </p:cBhvr>
                                    </p:animEffect>
                                  </p:childTnLst>
                                </p:cTn>
                              </p:par>
                              <p:par>
                                <p:cTn id="242" presetID="31" presetClass="entr" presetSubtype="0" fill="hold" grpId="1" nodeType="withEffect">
                                  <p:stCondLst>
                                    <p:cond delay="0"/>
                                  </p:stCondLst>
                                  <p:iterate type="lt">
                                    <p:tmPct val="5000"/>
                                  </p:iterate>
                                  <p:childTnLst>
                                    <p:set>
                                      <p:cBhvr>
                                        <p:cTn id="243" dur="1" fill="hold">
                                          <p:stCondLst>
                                            <p:cond delay="0"/>
                                          </p:stCondLst>
                                        </p:cTn>
                                        <p:tgtEl>
                                          <p:spTgt spid="432206"/>
                                        </p:tgtEl>
                                        <p:attrNameLst>
                                          <p:attrName>style.visibility</p:attrName>
                                        </p:attrNameLst>
                                      </p:cBhvr>
                                      <p:to>
                                        <p:strVal val="visible"/>
                                      </p:to>
                                    </p:set>
                                    <p:anim calcmode="lin" valueType="num">
                                      <p:cBhvr>
                                        <p:cTn id="244" dur="1000" fill="hold"/>
                                        <p:tgtEl>
                                          <p:spTgt spid="432206"/>
                                        </p:tgtEl>
                                        <p:attrNameLst>
                                          <p:attrName>ppt_w</p:attrName>
                                        </p:attrNameLst>
                                      </p:cBhvr>
                                      <p:tavLst>
                                        <p:tav tm="0">
                                          <p:val>
                                            <p:fltVal val="0"/>
                                          </p:val>
                                        </p:tav>
                                        <p:tav tm="100000">
                                          <p:val>
                                            <p:strVal val="#ppt_w"/>
                                          </p:val>
                                        </p:tav>
                                      </p:tavLst>
                                    </p:anim>
                                    <p:anim calcmode="lin" valueType="num">
                                      <p:cBhvr>
                                        <p:cTn id="245" dur="1000" fill="hold"/>
                                        <p:tgtEl>
                                          <p:spTgt spid="432206"/>
                                        </p:tgtEl>
                                        <p:attrNameLst>
                                          <p:attrName>ppt_h</p:attrName>
                                        </p:attrNameLst>
                                      </p:cBhvr>
                                      <p:tavLst>
                                        <p:tav tm="0">
                                          <p:val>
                                            <p:fltVal val="0"/>
                                          </p:val>
                                        </p:tav>
                                        <p:tav tm="100000">
                                          <p:val>
                                            <p:strVal val="#ppt_h"/>
                                          </p:val>
                                        </p:tav>
                                      </p:tavLst>
                                    </p:anim>
                                    <p:anim calcmode="lin" valueType="num">
                                      <p:cBhvr>
                                        <p:cTn id="246" dur="1000" fill="hold"/>
                                        <p:tgtEl>
                                          <p:spTgt spid="432206"/>
                                        </p:tgtEl>
                                        <p:attrNameLst>
                                          <p:attrName>style.rotation</p:attrName>
                                        </p:attrNameLst>
                                      </p:cBhvr>
                                      <p:tavLst>
                                        <p:tav tm="0">
                                          <p:val>
                                            <p:fltVal val="90"/>
                                          </p:val>
                                        </p:tav>
                                        <p:tav tm="100000">
                                          <p:val>
                                            <p:fltVal val="0"/>
                                          </p:val>
                                        </p:tav>
                                      </p:tavLst>
                                    </p:anim>
                                    <p:animEffect transition="in" filter="fade">
                                      <p:cBhvr>
                                        <p:cTn id="247" dur="1000"/>
                                        <p:tgtEl>
                                          <p:spTgt spid="432206"/>
                                        </p:tgtEl>
                                      </p:cBhvr>
                                    </p:animEffect>
                                  </p:childTnLst>
                                </p:cTn>
                              </p:par>
                              <p:par>
                                <p:cTn id="248" presetID="31" presetClass="entr" presetSubtype="0" fill="hold" grpId="1" nodeType="withEffect">
                                  <p:stCondLst>
                                    <p:cond delay="0"/>
                                  </p:stCondLst>
                                  <p:iterate type="lt">
                                    <p:tmPct val="5000"/>
                                  </p:iterate>
                                  <p:childTnLst>
                                    <p:set>
                                      <p:cBhvr>
                                        <p:cTn id="249" dur="1" fill="hold">
                                          <p:stCondLst>
                                            <p:cond delay="0"/>
                                          </p:stCondLst>
                                        </p:cTn>
                                        <p:tgtEl>
                                          <p:spTgt spid="432210"/>
                                        </p:tgtEl>
                                        <p:attrNameLst>
                                          <p:attrName>style.visibility</p:attrName>
                                        </p:attrNameLst>
                                      </p:cBhvr>
                                      <p:to>
                                        <p:strVal val="visible"/>
                                      </p:to>
                                    </p:set>
                                    <p:anim calcmode="lin" valueType="num">
                                      <p:cBhvr>
                                        <p:cTn id="250" dur="1000" fill="hold"/>
                                        <p:tgtEl>
                                          <p:spTgt spid="432210"/>
                                        </p:tgtEl>
                                        <p:attrNameLst>
                                          <p:attrName>ppt_w</p:attrName>
                                        </p:attrNameLst>
                                      </p:cBhvr>
                                      <p:tavLst>
                                        <p:tav tm="0">
                                          <p:val>
                                            <p:fltVal val="0"/>
                                          </p:val>
                                        </p:tav>
                                        <p:tav tm="100000">
                                          <p:val>
                                            <p:strVal val="#ppt_w"/>
                                          </p:val>
                                        </p:tav>
                                      </p:tavLst>
                                    </p:anim>
                                    <p:anim calcmode="lin" valueType="num">
                                      <p:cBhvr>
                                        <p:cTn id="251" dur="1000" fill="hold"/>
                                        <p:tgtEl>
                                          <p:spTgt spid="432210"/>
                                        </p:tgtEl>
                                        <p:attrNameLst>
                                          <p:attrName>ppt_h</p:attrName>
                                        </p:attrNameLst>
                                      </p:cBhvr>
                                      <p:tavLst>
                                        <p:tav tm="0">
                                          <p:val>
                                            <p:fltVal val="0"/>
                                          </p:val>
                                        </p:tav>
                                        <p:tav tm="100000">
                                          <p:val>
                                            <p:strVal val="#ppt_h"/>
                                          </p:val>
                                        </p:tav>
                                      </p:tavLst>
                                    </p:anim>
                                    <p:anim calcmode="lin" valueType="num">
                                      <p:cBhvr>
                                        <p:cTn id="252" dur="1000" fill="hold"/>
                                        <p:tgtEl>
                                          <p:spTgt spid="432210"/>
                                        </p:tgtEl>
                                        <p:attrNameLst>
                                          <p:attrName>style.rotation</p:attrName>
                                        </p:attrNameLst>
                                      </p:cBhvr>
                                      <p:tavLst>
                                        <p:tav tm="0">
                                          <p:val>
                                            <p:fltVal val="90"/>
                                          </p:val>
                                        </p:tav>
                                        <p:tav tm="100000">
                                          <p:val>
                                            <p:fltVal val="0"/>
                                          </p:val>
                                        </p:tav>
                                      </p:tavLst>
                                    </p:anim>
                                    <p:animEffect transition="in" filter="fade">
                                      <p:cBhvr>
                                        <p:cTn id="253" dur="1000"/>
                                        <p:tgtEl>
                                          <p:spTgt spid="432210"/>
                                        </p:tgtEl>
                                      </p:cBhvr>
                                    </p:animEffect>
                                  </p:childTnLst>
                                </p:cTn>
                              </p:par>
                              <p:par>
                                <p:cTn id="254" presetID="31" presetClass="entr" presetSubtype="0" fill="hold" grpId="0" nodeType="withEffect">
                                  <p:stCondLst>
                                    <p:cond delay="0"/>
                                  </p:stCondLst>
                                  <p:iterate type="lt">
                                    <p:tmPct val="5000"/>
                                  </p:iterate>
                                  <p:childTnLst>
                                    <p:set>
                                      <p:cBhvr>
                                        <p:cTn id="255" dur="1" fill="hold">
                                          <p:stCondLst>
                                            <p:cond delay="0"/>
                                          </p:stCondLst>
                                        </p:cTn>
                                        <p:tgtEl>
                                          <p:spTgt spid="432219"/>
                                        </p:tgtEl>
                                        <p:attrNameLst>
                                          <p:attrName>style.visibility</p:attrName>
                                        </p:attrNameLst>
                                      </p:cBhvr>
                                      <p:to>
                                        <p:strVal val="visible"/>
                                      </p:to>
                                    </p:set>
                                    <p:anim calcmode="lin" valueType="num">
                                      <p:cBhvr>
                                        <p:cTn id="256" dur="1000" fill="hold"/>
                                        <p:tgtEl>
                                          <p:spTgt spid="432219"/>
                                        </p:tgtEl>
                                        <p:attrNameLst>
                                          <p:attrName>ppt_w</p:attrName>
                                        </p:attrNameLst>
                                      </p:cBhvr>
                                      <p:tavLst>
                                        <p:tav tm="0">
                                          <p:val>
                                            <p:fltVal val="0"/>
                                          </p:val>
                                        </p:tav>
                                        <p:tav tm="100000">
                                          <p:val>
                                            <p:strVal val="#ppt_w"/>
                                          </p:val>
                                        </p:tav>
                                      </p:tavLst>
                                    </p:anim>
                                    <p:anim calcmode="lin" valueType="num">
                                      <p:cBhvr>
                                        <p:cTn id="257" dur="1000" fill="hold"/>
                                        <p:tgtEl>
                                          <p:spTgt spid="432219"/>
                                        </p:tgtEl>
                                        <p:attrNameLst>
                                          <p:attrName>ppt_h</p:attrName>
                                        </p:attrNameLst>
                                      </p:cBhvr>
                                      <p:tavLst>
                                        <p:tav tm="0">
                                          <p:val>
                                            <p:fltVal val="0"/>
                                          </p:val>
                                        </p:tav>
                                        <p:tav tm="100000">
                                          <p:val>
                                            <p:strVal val="#ppt_h"/>
                                          </p:val>
                                        </p:tav>
                                      </p:tavLst>
                                    </p:anim>
                                    <p:anim calcmode="lin" valueType="num">
                                      <p:cBhvr>
                                        <p:cTn id="258" dur="1000" fill="hold"/>
                                        <p:tgtEl>
                                          <p:spTgt spid="432219"/>
                                        </p:tgtEl>
                                        <p:attrNameLst>
                                          <p:attrName>style.rotation</p:attrName>
                                        </p:attrNameLst>
                                      </p:cBhvr>
                                      <p:tavLst>
                                        <p:tav tm="0">
                                          <p:val>
                                            <p:fltVal val="90"/>
                                          </p:val>
                                        </p:tav>
                                        <p:tav tm="100000">
                                          <p:val>
                                            <p:fltVal val="0"/>
                                          </p:val>
                                        </p:tav>
                                      </p:tavLst>
                                    </p:anim>
                                    <p:animEffect transition="in" filter="fade">
                                      <p:cBhvr>
                                        <p:cTn id="259" dur="1000"/>
                                        <p:tgtEl>
                                          <p:spTgt spid="432219"/>
                                        </p:tgtEl>
                                      </p:cBhvr>
                                    </p:animEffect>
                                  </p:childTnLst>
                                </p:cTn>
                              </p:par>
                            </p:childTnLst>
                          </p:cTn>
                        </p:par>
                        <p:par>
                          <p:cTn id="260" fill="hold">
                            <p:stCondLst>
                              <p:cond delay="9000"/>
                            </p:stCondLst>
                            <p:childTnLst>
                              <p:par>
                                <p:cTn id="261" presetID="18" presetClass="entr" presetSubtype="12" fill="hold" grpId="0" nodeType="afterEffect">
                                  <p:stCondLst>
                                    <p:cond delay="2500"/>
                                  </p:stCondLst>
                                  <p:iterate type="lt">
                                    <p:tmPct val="0"/>
                                  </p:iterate>
                                  <p:childTnLst>
                                    <p:set>
                                      <p:cBhvr>
                                        <p:cTn id="262" dur="1" fill="hold">
                                          <p:stCondLst>
                                            <p:cond delay="0"/>
                                          </p:stCondLst>
                                        </p:cTn>
                                        <p:tgtEl>
                                          <p:spTgt spid="432248"/>
                                        </p:tgtEl>
                                        <p:attrNameLst>
                                          <p:attrName>style.visibility</p:attrName>
                                        </p:attrNameLst>
                                      </p:cBhvr>
                                      <p:to>
                                        <p:strVal val="visible"/>
                                      </p:to>
                                    </p:set>
                                    <p:animEffect transition="in" filter="strips(downLeft)">
                                      <p:cBhvr>
                                        <p:cTn id="263" dur="500"/>
                                        <p:tgtEl>
                                          <p:spTgt spid="432248"/>
                                        </p:tgtEl>
                                      </p:cBhvr>
                                    </p:animEffect>
                                  </p:childTnLst>
                                </p:cTn>
                              </p:par>
                              <p:par>
                                <p:cTn id="264" presetID="34" presetClass="emph" presetSubtype="0" fill="hold" grpId="1" nodeType="withEffect">
                                  <p:stCondLst>
                                    <p:cond delay="0"/>
                                  </p:stCondLst>
                                  <p:iterate type="lt">
                                    <p:tmPct val="10000"/>
                                  </p:iterate>
                                  <p:childTnLst>
                                    <p:animMotion origin="layout" path="M 0.0 0.0 L 0.0 -0.07213" pathEditMode="relative" ptsTypes="">
                                      <p:cBhvr>
                                        <p:cTn id="265" dur="250" accel="50000" decel="50000" autoRev="1" fill="hold">
                                          <p:stCondLst>
                                            <p:cond delay="0"/>
                                          </p:stCondLst>
                                        </p:cTn>
                                        <p:tgtEl>
                                          <p:spTgt spid="432248"/>
                                        </p:tgtEl>
                                        <p:attrNameLst>
                                          <p:attrName>ppt_x</p:attrName>
                                          <p:attrName>ppt_y</p:attrName>
                                        </p:attrNameLst>
                                      </p:cBhvr>
                                    </p:animMotion>
                                    <p:animRot by="1500000">
                                      <p:cBhvr>
                                        <p:cTn id="266" dur="125" fill="hold">
                                          <p:stCondLst>
                                            <p:cond delay="0"/>
                                          </p:stCondLst>
                                        </p:cTn>
                                        <p:tgtEl>
                                          <p:spTgt spid="432248"/>
                                        </p:tgtEl>
                                        <p:attrNameLst>
                                          <p:attrName>r</p:attrName>
                                        </p:attrNameLst>
                                      </p:cBhvr>
                                    </p:animRot>
                                    <p:animRot by="-1500000">
                                      <p:cBhvr>
                                        <p:cTn id="267" dur="125" fill="hold">
                                          <p:stCondLst>
                                            <p:cond delay="125"/>
                                          </p:stCondLst>
                                        </p:cTn>
                                        <p:tgtEl>
                                          <p:spTgt spid="432248"/>
                                        </p:tgtEl>
                                        <p:attrNameLst>
                                          <p:attrName>r</p:attrName>
                                        </p:attrNameLst>
                                      </p:cBhvr>
                                    </p:animRot>
                                    <p:animRot by="-1500000">
                                      <p:cBhvr>
                                        <p:cTn id="268" dur="125" fill="hold">
                                          <p:stCondLst>
                                            <p:cond delay="250"/>
                                          </p:stCondLst>
                                        </p:cTn>
                                        <p:tgtEl>
                                          <p:spTgt spid="432248"/>
                                        </p:tgtEl>
                                        <p:attrNameLst>
                                          <p:attrName>r</p:attrName>
                                        </p:attrNameLst>
                                      </p:cBhvr>
                                    </p:animRot>
                                    <p:animRot by="1500000">
                                      <p:cBhvr>
                                        <p:cTn id="269" dur="125" fill="hold">
                                          <p:stCondLst>
                                            <p:cond delay="375"/>
                                          </p:stCondLst>
                                        </p:cTn>
                                        <p:tgtEl>
                                          <p:spTgt spid="432248"/>
                                        </p:tgtEl>
                                        <p:attrNameLst>
                                          <p:attrName>r</p:attrName>
                                        </p:attrNameLst>
                                      </p:cBhvr>
                                    </p:animRot>
                                  </p:childTnLst>
                                </p:cTn>
                              </p:par>
                            </p:childTnLst>
                          </p:cTn>
                        </p:par>
                        <p:par>
                          <p:cTn id="270" fill="hold">
                            <p:stCondLst>
                              <p:cond delay="12000"/>
                            </p:stCondLst>
                            <p:childTnLst>
                              <p:par>
                                <p:cTn id="271" presetID="64" presetClass="path" presetSubtype="0" accel="50000" decel="50000" fill="hold" grpId="2" nodeType="afterEffect">
                                  <p:stCondLst>
                                    <p:cond delay="0"/>
                                  </p:stCondLst>
                                  <p:iterate type="lt">
                                    <p:tmPct val="0"/>
                                  </p:iterate>
                                  <p:childTnLst>
                                    <p:animMotion origin="layout" path="M -2.77778E-7 1.11111E-6 L -2.77778E-7 -0.08403 " pathEditMode="relative" rAng="0" ptsTypes="AA">
                                      <p:cBhvr>
                                        <p:cTn id="272" dur="2000" fill="hold"/>
                                        <p:tgtEl>
                                          <p:spTgt spid="432248"/>
                                        </p:tgtEl>
                                        <p:attrNameLst>
                                          <p:attrName>ppt_x</p:attrName>
                                          <p:attrName>ppt_y</p:attrName>
                                        </p:attrNameLst>
                                      </p:cBhvr>
                                      <p:rCtr x="0" y="-42"/>
                                    </p:animMotion>
                                  </p:childTnLst>
                                </p:cTn>
                              </p:par>
                            </p:childTnLst>
                          </p:cTn>
                        </p:par>
                        <p:par>
                          <p:cTn id="273" fill="hold">
                            <p:stCondLst>
                              <p:cond delay="14000"/>
                            </p:stCondLst>
                            <p:childTnLst>
                              <p:par>
                                <p:cTn id="274" presetID="39" presetClass="entr" presetSubtype="0" accel="100000" fill="hold" grpId="0" nodeType="afterEffect" nodePh="1">
                                  <p:stCondLst>
                                    <p:cond delay="0"/>
                                  </p:stCondLst>
                                  <p:endCondLst>
                                    <p:cond evt="begin" delay="0">
                                      <p:tn val="274"/>
                                    </p:cond>
                                  </p:endCondLst>
                                  <p:childTnLst>
                                    <p:set>
                                      <p:cBhvr>
                                        <p:cTn id="275" dur="1" fill="hold">
                                          <p:stCondLst>
                                            <p:cond delay="0"/>
                                          </p:stCondLst>
                                        </p:cTn>
                                        <p:tgtEl>
                                          <p:spTgt spid="432254"/>
                                        </p:tgtEl>
                                        <p:attrNameLst>
                                          <p:attrName>style.visibility</p:attrName>
                                        </p:attrNameLst>
                                      </p:cBhvr>
                                      <p:to>
                                        <p:strVal val="visible"/>
                                      </p:to>
                                    </p:set>
                                    <p:anim calcmode="lin" valueType="num">
                                      <p:cBhvr>
                                        <p:cTn id="276" dur="5000" fill="hold"/>
                                        <p:tgtEl>
                                          <p:spTgt spid="432254"/>
                                        </p:tgtEl>
                                        <p:attrNameLst>
                                          <p:attrName>ppt_h</p:attrName>
                                        </p:attrNameLst>
                                      </p:cBhvr>
                                      <p:tavLst>
                                        <p:tav tm="0">
                                          <p:val>
                                            <p:strVal val="#ppt_h/20"/>
                                          </p:val>
                                        </p:tav>
                                        <p:tav tm="50000">
                                          <p:val>
                                            <p:strVal val="#ppt_h/20"/>
                                          </p:val>
                                        </p:tav>
                                        <p:tav tm="100000">
                                          <p:val>
                                            <p:strVal val="#ppt_h"/>
                                          </p:val>
                                        </p:tav>
                                      </p:tavLst>
                                    </p:anim>
                                    <p:anim calcmode="lin" valueType="num">
                                      <p:cBhvr>
                                        <p:cTn id="277" dur="5000" fill="hold"/>
                                        <p:tgtEl>
                                          <p:spTgt spid="432254"/>
                                        </p:tgtEl>
                                        <p:attrNameLst>
                                          <p:attrName>ppt_w</p:attrName>
                                        </p:attrNameLst>
                                      </p:cBhvr>
                                      <p:tavLst>
                                        <p:tav tm="0">
                                          <p:val>
                                            <p:strVal val="#ppt_w+.3"/>
                                          </p:val>
                                        </p:tav>
                                        <p:tav tm="50000">
                                          <p:val>
                                            <p:strVal val="#ppt_w+.3"/>
                                          </p:val>
                                        </p:tav>
                                        <p:tav tm="100000">
                                          <p:val>
                                            <p:strVal val="#ppt_w"/>
                                          </p:val>
                                        </p:tav>
                                      </p:tavLst>
                                    </p:anim>
                                    <p:anim calcmode="lin" valueType="num">
                                      <p:cBhvr>
                                        <p:cTn id="278" dur="5000" fill="hold"/>
                                        <p:tgtEl>
                                          <p:spTgt spid="432254"/>
                                        </p:tgtEl>
                                        <p:attrNameLst>
                                          <p:attrName>ppt_x</p:attrName>
                                        </p:attrNameLst>
                                      </p:cBhvr>
                                      <p:tavLst>
                                        <p:tav tm="0">
                                          <p:val>
                                            <p:strVal val="#ppt_x-.3"/>
                                          </p:val>
                                        </p:tav>
                                        <p:tav tm="50000">
                                          <p:val>
                                            <p:strVal val="#ppt_x"/>
                                          </p:val>
                                        </p:tav>
                                        <p:tav tm="100000">
                                          <p:val>
                                            <p:strVal val="#ppt_x"/>
                                          </p:val>
                                        </p:tav>
                                      </p:tavLst>
                                    </p:anim>
                                    <p:anim calcmode="lin" valueType="num">
                                      <p:cBhvr>
                                        <p:cTn id="279" dur="5000" fill="hold"/>
                                        <p:tgtEl>
                                          <p:spTgt spid="4322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2197" grpId="0" animBg="1"/>
      <p:bldP spid="432197" grpId="1" animBg="1"/>
      <p:bldP spid="432206" grpId="0" animBg="1"/>
      <p:bldP spid="432206" grpId="1" animBg="1"/>
      <p:bldP spid="432207" grpId="0" animBg="1"/>
      <p:bldP spid="432208" grpId="0" animBg="1"/>
      <p:bldP spid="432208" grpId="1" animBg="1"/>
      <p:bldP spid="432209" grpId="0" animBg="1"/>
      <p:bldP spid="432209" grpId="1" animBg="1"/>
      <p:bldP spid="432210" grpId="0" animBg="1"/>
      <p:bldP spid="432210" grpId="1" animBg="1"/>
      <p:bldP spid="432211" grpId="0" animBg="1"/>
      <p:bldP spid="432212" grpId="0" animBg="1"/>
      <p:bldP spid="432213" grpId="0" animBg="1"/>
      <p:bldP spid="432214" grpId="0" animBg="1"/>
      <p:bldP spid="432215" grpId="0" animBg="1"/>
      <p:bldP spid="432216" grpId="0" animBg="1"/>
      <p:bldP spid="432217" grpId="0" animBg="1"/>
      <p:bldP spid="432218" grpId="0" animBg="1"/>
      <p:bldP spid="432219" grpId="0" animBg="1"/>
      <p:bldP spid="432220" grpId="0" animBg="1"/>
      <p:bldP spid="432222" grpId="0" animBg="1"/>
      <p:bldP spid="432223" grpId="0" animBg="1"/>
      <p:bldP spid="432224" grpId="0" animBg="1"/>
      <p:bldP spid="432225" grpId="0" animBg="1"/>
      <p:bldP spid="432226" grpId="0" animBg="1"/>
      <p:bldP spid="432227" grpId="0" animBg="1"/>
      <p:bldP spid="432228" grpId="0" animBg="1"/>
      <p:bldP spid="432229" grpId="0" animBg="1"/>
      <p:bldP spid="432230" grpId="0" animBg="1"/>
      <p:bldP spid="432231" grpId="0" animBg="1"/>
      <p:bldP spid="432232" grpId="0" animBg="1"/>
      <p:bldP spid="432234" grpId="0" animBg="1"/>
      <p:bldP spid="432235" grpId="0" animBg="1"/>
      <p:bldP spid="432236" grpId="0" animBg="1"/>
      <p:bldP spid="432237" grpId="0" animBg="1"/>
      <p:bldP spid="432243" grpId="0" animBg="1"/>
      <p:bldP spid="432244" grpId="0" animBg="1"/>
      <p:bldP spid="432245" grpId="0" animBg="1"/>
      <p:bldP spid="432246" grpId="0" animBg="1"/>
      <p:bldP spid="432246" grpId="1" animBg="1"/>
      <p:bldP spid="432248" grpId="0" animBg="1"/>
      <p:bldP spid="432248" grpId="1" animBg="1"/>
      <p:bldP spid="432248" grpId="2" animBg="1"/>
      <p:bldP spid="43225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3"/>
          <p:cNvGrpSpPr>
            <a:grpSpLocks/>
          </p:cNvGrpSpPr>
          <p:nvPr/>
        </p:nvGrpSpPr>
        <p:grpSpPr bwMode="auto">
          <a:xfrm>
            <a:off x="1187450" y="0"/>
            <a:ext cx="6445250" cy="6408738"/>
            <a:chOff x="665" y="142"/>
            <a:chExt cx="4060" cy="4037"/>
          </a:xfrm>
        </p:grpSpPr>
        <p:sp>
          <p:nvSpPr>
            <p:cNvPr id="23565" name="AutoShape 5"/>
            <p:cNvSpPr>
              <a:spLocks noChangeAspect="1" noChangeArrowheads="1"/>
            </p:cNvSpPr>
            <p:nvPr/>
          </p:nvSpPr>
          <p:spPr bwMode="auto">
            <a:xfrm>
              <a:off x="665" y="142"/>
              <a:ext cx="4060" cy="4037"/>
            </a:xfrm>
            <a:prstGeom prst="rect">
              <a:avLst/>
            </a:prstGeom>
            <a:noFill/>
            <a:ln w="9525">
              <a:noFill/>
              <a:miter lim="800000"/>
              <a:headEnd/>
              <a:tailEnd/>
            </a:ln>
          </p:spPr>
          <p:txBody>
            <a:bodyPr/>
            <a:lstStyle/>
            <a:p>
              <a:endParaRPr lang="ru-RU"/>
            </a:p>
          </p:txBody>
        </p:sp>
        <p:sp>
          <p:nvSpPr>
            <p:cNvPr id="23566" name="AutoShape 7"/>
            <p:cNvSpPr>
              <a:spLocks noChangeArrowheads="1"/>
            </p:cNvSpPr>
            <p:nvPr/>
          </p:nvSpPr>
          <p:spPr bwMode="auto">
            <a:xfrm rot="10800000">
              <a:off x="839" y="436"/>
              <a:ext cx="3742" cy="3609"/>
            </a:xfrm>
            <a:custGeom>
              <a:avLst/>
              <a:gdLst>
                <a:gd name="T0" fmla="*/ 1 w 21600"/>
                <a:gd name="T1" fmla="*/ 0 h 21600"/>
                <a:gd name="T2" fmla="*/ 0 w 21600"/>
                <a:gd name="T3" fmla="*/ 1 h 21600"/>
                <a:gd name="T4" fmla="*/ 0 w 21600"/>
                <a:gd name="T5" fmla="*/ 0 h 21600"/>
                <a:gd name="T6" fmla="*/ 0 w 21600"/>
                <a:gd name="T7" fmla="*/ 0 h 21600"/>
                <a:gd name="T8" fmla="*/ 0 60000 65536"/>
                <a:gd name="T9" fmla="*/ 0 60000 65536"/>
                <a:gd name="T10" fmla="*/ 0 60000 65536"/>
                <a:gd name="T11" fmla="*/ 0 60000 65536"/>
                <a:gd name="T12" fmla="*/ 3717 w 21600"/>
                <a:gd name="T13" fmla="*/ 3723 h 21600"/>
                <a:gd name="T14" fmla="*/ 17883 w 21600"/>
                <a:gd name="T15" fmla="*/ 17877 h 21600"/>
              </a:gdLst>
              <a:ahLst/>
              <a:cxnLst>
                <a:cxn ang="T8">
                  <a:pos x="T0" y="T1"/>
                </a:cxn>
                <a:cxn ang="T9">
                  <a:pos x="T2" y="T3"/>
                </a:cxn>
                <a:cxn ang="T10">
                  <a:pos x="T4" y="T5"/>
                </a:cxn>
                <a:cxn ang="T11">
                  <a:pos x="T6" y="T7"/>
                </a:cxn>
              </a:cxnLst>
              <a:rect l="T12" t="T13" r="T14" b="T15"/>
              <a:pathLst>
                <a:path w="21600" h="21600">
                  <a:moveTo>
                    <a:pt x="0" y="0"/>
                  </a:moveTo>
                  <a:lnTo>
                    <a:pt x="3839" y="21600"/>
                  </a:lnTo>
                  <a:lnTo>
                    <a:pt x="17761" y="21600"/>
                  </a:lnTo>
                  <a:lnTo>
                    <a:pt x="21600" y="0"/>
                  </a:lnTo>
                  <a:close/>
                </a:path>
              </a:pathLst>
            </a:custGeom>
            <a:solidFill>
              <a:srgbClr val="339966"/>
            </a:solidFill>
            <a:ln w="57150">
              <a:solidFill>
                <a:srgbClr val="000000"/>
              </a:solidFill>
              <a:miter lim="800000"/>
              <a:headEnd/>
              <a:tailEnd/>
            </a:ln>
          </p:spPr>
          <p:txBody>
            <a:bodyPr/>
            <a:lstStyle/>
            <a:p>
              <a:endParaRPr lang="ru-RU"/>
            </a:p>
          </p:txBody>
        </p:sp>
        <p:sp>
          <p:nvSpPr>
            <p:cNvPr id="23567" name="AutoShape 8"/>
            <p:cNvSpPr>
              <a:spLocks noChangeArrowheads="1"/>
            </p:cNvSpPr>
            <p:nvPr/>
          </p:nvSpPr>
          <p:spPr bwMode="auto">
            <a:xfrm rot="10800000">
              <a:off x="1779" y="754"/>
              <a:ext cx="1833" cy="2569"/>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124 w 21600"/>
                <a:gd name="T13" fmla="*/ 4128 h 21600"/>
                <a:gd name="T14" fmla="*/ 17476 w 21600"/>
                <a:gd name="T15" fmla="*/ 17472 h 21600"/>
              </a:gdLst>
              <a:ahLst/>
              <a:cxnLst>
                <a:cxn ang="T8">
                  <a:pos x="T0" y="T1"/>
                </a:cxn>
                <a:cxn ang="T9">
                  <a:pos x="T2" y="T3"/>
                </a:cxn>
                <a:cxn ang="T10">
                  <a:pos x="T4" y="T5"/>
                </a:cxn>
                <a:cxn ang="T11">
                  <a:pos x="T6" y="T7"/>
                </a:cxn>
              </a:cxnLst>
              <a:rect l="T12" t="T13" r="T14" b="T15"/>
              <a:pathLst>
                <a:path w="21600" h="21600">
                  <a:moveTo>
                    <a:pt x="0" y="0"/>
                  </a:moveTo>
                  <a:lnTo>
                    <a:pt x="4651" y="21600"/>
                  </a:lnTo>
                  <a:lnTo>
                    <a:pt x="16949" y="21600"/>
                  </a:lnTo>
                  <a:lnTo>
                    <a:pt x="21600" y="0"/>
                  </a:lnTo>
                  <a:close/>
                </a:path>
              </a:pathLst>
            </a:custGeom>
            <a:solidFill>
              <a:srgbClr val="FF9900"/>
            </a:solidFill>
            <a:ln w="38100">
              <a:solidFill>
                <a:srgbClr val="FFFFFF"/>
              </a:solidFill>
              <a:miter lim="800000"/>
              <a:headEnd/>
              <a:tailEnd/>
            </a:ln>
          </p:spPr>
          <p:txBody>
            <a:bodyPr/>
            <a:lstStyle/>
            <a:p>
              <a:endParaRPr lang="ru-RU"/>
            </a:p>
          </p:txBody>
        </p:sp>
        <p:sp>
          <p:nvSpPr>
            <p:cNvPr id="23568" name="Line 9"/>
            <p:cNvSpPr>
              <a:spLocks noChangeShapeType="1"/>
            </p:cNvSpPr>
            <p:nvPr/>
          </p:nvSpPr>
          <p:spPr bwMode="auto">
            <a:xfrm>
              <a:off x="1939" y="2099"/>
              <a:ext cx="1512" cy="1"/>
            </a:xfrm>
            <a:prstGeom prst="line">
              <a:avLst/>
            </a:prstGeom>
            <a:noFill/>
            <a:ln w="76200">
              <a:solidFill>
                <a:srgbClr val="FFFFFF"/>
              </a:solidFill>
              <a:round/>
              <a:headEnd/>
              <a:tailEnd/>
            </a:ln>
          </p:spPr>
          <p:txBody>
            <a:bodyPr/>
            <a:lstStyle/>
            <a:p>
              <a:endParaRPr lang="ru-RU"/>
            </a:p>
          </p:txBody>
        </p:sp>
        <p:sp>
          <p:nvSpPr>
            <p:cNvPr id="23569" name="Line 11"/>
            <p:cNvSpPr>
              <a:spLocks noChangeShapeType="1"/>
            </p:cNvSpPr>
            <p:nvPr/>
          </p:nvSpPr>
          <p:spPr bwMode="auto">
            <a:xfrm flipH="1">
              <a:off x="1939" y="3323"/>
              <a:ext cx="159" cy="734"/>
            </a:xfrm>
            <a:prstGeom prst="line">
              <a:avLst/>
            </a:prstGeom>
            <a:noFill/>
            <a:ln w="9525">
              <a:solidFill>
                <a:srgbClr val="000000"/>
              </a:solidFill>
              <a:round/>
              <a:headEnd type="triangle" w="med" len="med"/>
              <a:tailEnd type="triangle" w="med" len="med"/>
            </a:ln>
          </p:spPr>
          <p:txBody>
            <a:bodyPr/>
            <a:lstStyle/>
            <a:p>
              <a:endParaRPr lang="ru-RU"/>
            </a:p>
          </p:txBody>
        </p:sp>
        <p:sp>
          <p:nvSpPr>
            <p:cNvPr id="23570" name="AutoShape 14"/>
            <p:cNvSpPr>
              <a:spLocks noChangeArrowheads="1"/>
            </p:cNvSpPr>
            <p:nvPr/>
          </p:nvSpPr>
          <p:spPr bwMode="auto">
            <a:xfrm rot="10800000">
              <a:off x="1541" y="3323"/>
              <a:ext cx="2308" cy="697"/>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892 w 21600"/>
                <a:gd name="T13" fmla="*/ 2882 h 21600"/>
                <a:gd name="T14" fmla="*/ 18708 w 21600"/>
                <a:gd name="T15" fmla="*/ 18718 h 21600"/>
              </a:gdLst>
              <a:ahLst/>
              <a:cxnLst>
                <a:cxn ang="T8">
                  <a:pos x="T0" y="T1"/>
                </a:cxn>
                <a:cxn ang="T9">
                  <a:pos x="T2" y="T3"/>
                </a:cxn>
                <a:cxn ang="T10">
                  <a:pos x="T4" y="T5"/>
                </a:cxn>
                <a:cxn ang="T11">
                  <a:pos x="T6" y="T7"/>
                </a:cxn>
              </a:cxnLst>
              <a:rect l="T12" t="T13" r="T14" b="T15"/>
              <a:pathLst>
                <a:path w="21600" h="21600">
                  <a:moveTo>
                    <a:pt x="0" y="0"/>
                  </a:moveTo>
                  <a:lnTo>
                    <a:pt x="2191" y="21600"/>
                  </a:lnTo>
                  <a:lnTo>
                    <a:pt x="19409" y="21600"/>
                  </a:lnTo>
                  <a:lnTo>
                    <a:pt x="21600" y="0"/>
                  </a:lnTo>
                  <a:close/>
                </a:path>
              </a:pathLst>
            </a:custGeom>
            <a:solidFill>
              <a:srgbClr val="99CC00"/>
            </a:solidFill>
            <a:ln w="9525">
              <a:solidFill>
                <a:srgbClr val="99CC00"/>
              </a:solidFill>
              <a:miter lim="800000"/>
              <a:headEnd/>
              <a:tailEnd/>
            </a:ln>
          </p:spPr>
          <p:txBody>
            <a:bodyPr rot="10800000"/>
            <a:lstStyle/>
            <a:p>
              <a:endParaRPr lang="ru-RU"/>
            </a:p>
          </p:txBody>
        </p:sp>
        <p:sp>
          <p:nvSpPr>
            <p:cNvPr id="23571" name="AutoShape 15"/>
            <p:cNvSpPr>
              <a:spLocks noChangeArrowheads="1"/>
            </p:cNvSpPr>
            <p:nvPr/>
          </p:nvSpPr>
          <p:spPr bwMode="auto">
            <a:xfrm>
              <a:off x="1222" y="1610"/>
              <a:ext cx="796" cy="489"/>
            </a:xfrm>
            <a:prstGeom prst="parallelogram">
              <a:avLst>
                <a:gd name="adj" fmla="val 13482"/>
              </a:avLst>
            </a:prstGeom>
            <a:solidFill>
              <a:srgbClr val="99CC00"/>
            </a:solidFill>
            <a:ln w="9525">
              <a:solidFill>
                <a:srgbClr val="99CC00"/>
              </a:solidFill>
              <a:miter lim="800000"/>
              <a:headEnd/>
              <a:tailEnd/>
            </a:ln>
          </p:spPr>
          <p:txBody>
            <a:bodyPr/>
            <a:lstStyle/>
            <a:p>
              <a:endParaRPr lang="ru-RU"/>
            </a:p>
          </p:txBody>
        </p:sp>
        <p:sp>
          <p:nvSpPr>
            <p:cNvPr id="23572" name="AutoShape 16"/>
            <p:cNvSpPr>
              <a:spLocks noChangeArrowheads="1"/>
            </p:cNvSpPr>
            <p:nvPr/>
          </p:nvSpPr>
          <p:spPr bwMode="auto">
            <a:xfrm rot="10800000">
              <a:off x="2177" y="448"/>
              <a:ext cx="1036" cy="30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502 w 21600"/>
                <a:gd name="T13" fmla="*/ 2541 h 21600"/>
                <a:gd name="T14" fmla="*/ 19098 w 21600"/>
                <a:gd name="T15" fmla="*/ 19059 h 21600"/>
              </a:gdLst>
              <a:ahLst/>
              <a:cxnLst>
                <a:cxn ang="T8">
                  <a:pos x="T0" y="T1"/>
                </a:cxn>
                <a:cxn ang="T9">
                  <a:pos x="T2" y="T3"/>
                </a:cxn>
                <a:cxn ang="T10">
                  <a:pos x="T4" y="T5"/>
                </a:cxn>
                <a:cxn ang="T11">
                  <a:pos x="T6" y="T7"/>
                </a:cxn>
              </a:cxnLst>
              <a:rect l="T12" t="T13" r="T14" b="T15"/>
              <a:pathLst>
                <a:path w="21600" h="21600">
                  <a:moveTo>
                    <a:pt x="0" y="0"/>
                  </a:moveTo>
                  <a:lnTo>
                    <a:pt x="1412" y="21600"/>
                  </a:lnTo>
                  <a:lnTo>
                    <a:pt x="20188" y="21600"/>
                  </a:lnTo>
                  <a:lnTo>
                    <a:pt x="21600" y="0"/>
                  </a:lnTo>
                  <a:close/>
                </a:path>
              </a:pathLst>
            </a:custGeom>
            <a:solidFill>
              <a:srgbClr val="99CC00"/>
            </a:solidFill>
            <a:ln w="9525">
              <a:solidFill>
                <a:srgbClr val="99CC00"/>
              </a:solidFill>
              <a:miter lim="800000"/>
              <a:headEnd/>
              <a:tailEnd/>
            </a:ln>
          </p:spPr>
          <p:txBody>
            <a:bodyPr/>
            <a:lstStyle/>
            <a:p>
              <a:endParaRPr lang="ru-RU"/>
            </a:p>
          </p:txBody>
        </p:sp>
        <p:sp>
          <p:nvSpPr>
            <p:cNvPr id="23573" name="Line 18"/>
            <p:cNvSpPr>
              <a:spLocks noChangeShapeType="1"/>
            </p:cNvSpPr>
            <p:nvPr/>
          </p:nvSpPr>
          <p:spPr bwMode="auto">
            <a:xfrm>
              <a:off x="1779" y="3323"/>
              <a:ext cx="1832" cy="0"/>
            </a:xfrm>
            <a:prstGeom prst="line">
              <a:avLst/>
            </a:prstGeom>
            <a:noFill/>
            <a:ln w="38100">
              <a:solidFill>
                <a:srgbClr val="FFFFFF"/>
              </a:solidFill>
              <a:round/>
              <a:headEnd/>
              <a:tailEnd/>
            </a:ln>
          </p:spPr>
          <p:txBody>
            <a:bodyPr/>
            <a:lstStyle/>
            <a:p>
              <a:endParaRPr lang="ru-RU"/>
            </a:p>
          </p:txBody>
        </p:sp>
        <p:sp>
          <p:nvSpPr>
            <p:cNvPr id="23574" name="Line 19"/>
            <p:cNvSpPr>
              <a:spLocks noChangeShapeType="1"/>
            </p:cNvSpPr>
            <p:nvPr/>
          </p:nvSpPr>
          <p:spPr bwMode="auto">
            <a:xfrm>
              <a:off x="2177" y="754"/>
              <a:ext cx="1036" cy="0"/>
            </a:xfrm>
            <a:prstGeom prst="line">
              <a:avLst/>
            </a:prstGeom>
            <a:noFill/>
            <a:ln w="38100">
              <a:solidFill>
                <a:srgbClr val="FFFFFF"/>
              </a:solidFill>
              <a:round/>
              <a:headEnd/>
              <a:tailEnd/>
            </a:ln>
          </p:spPr>
          <p:txBody>
            <a:bodyPr/>
            <a:lstStyle/>
            <a:p>
              <a:endParaRPr lang="ru-RU"/>
            </a:p>
          </p:txBody>
        </p:sp>
        <p:sp>
          <p:nvSpPr>
            <p:cNvPr id="23575" name="Line 20"/>
            <p:cNvSpPr>
              <a:spLocks noChangeShapeType="1"/>
            </p:cNvSpPr>
            <p:nvPr/>
          </p:nvSpPr>
          <p:spPr bwMode="auto">
            <a:xfrm>
              <a:off x="2018" y="1610"/>
              <a:ext cx="1354" cy="0"/>
            </a:xfrm>
            <a:prstGeom prst="line">
              <a:avLst/>
            </a:prstGeom>
            <a:noFill/>
            <a:ln w="38100">
              <a:solidFill>
                <a:srgbClr val="FFFFFF"/>
              </a:solidFill>
              <a:round/>
              <a:headEnd/>
              <a:tailEnd/>
            </a:ln>
          </p:spPr>
          <p:txBody>
            <a:bodyPr/>
            <a:lstStyle/>
            <a:p>
              <a:endParaRPr lang="ru-RU"/>
            </a:p>
          </p:txBody>
        </p:sp>
        <p:sp>
          <p:nvSpPr>
            <p:cNvPr id="23576" name="Line 21"/>
            <p:cNvSpPr>
              <a:spLocks noChangeShapeType="1"/>
            </p:cNvSpPr>
            <p:nvPr/>
          </p:nvSpPr>
          <p:spPr bwMode="auto">
            <a:xfrm>
              <a:off x="1779" y="1671"/>
              <a:ext cx="1832" cy="0"/>
            </a:xfrm>
            <a:prstGeom prst="line">
              <a:avLst/>
            </a:prstGeom>
            <a:noFill/>
            <a:ln w="28575">
              <a:solidFill>
                <a:srgbClr val="000000"/>
              </a:solidFill>
              <a:round/>
              <a:headEnd/>
              <a:tailEnd/>
            </a:ln>
          </p:spPr>
          <p:txBody>
            <a:bodyPr/>
            <a:lstStyle/>
            <a:p>
              <a:endParaRPr lang="ru-RU"/>
            </a:p>
          </p:txBody>
        </p:sp>
        <p:sp>
          <p:nvSpPr>
            <p:cNvPr id="23577" name="Line 22"/>
            <p:cNvSpPr>
              <a:spLocks noChangeShapeType="1"/>
            </p:cNvSpPr>
            <p:nvPr/>
          </p:nvSpPr>
          <p:spPr bwMode="auto">
            <a:xfrm>
              <a:off x="1779" y="1671"/>
              <a:ext cx="0" cy="245"/>
            </a:xfrm>
            <a:prstGeom prst="line">
              <a:avLst/>
            </a:prstGeom>
            <a:noFill/>
            <a:ln w="19050">
              <a:solidFill>
                <a:srgbClr val="000000"/>
              </a:solidFill>
              <a:round/>
              <a:headEnd/>
              <a:tailEnd/>
            </a:ln>
          </p:spPr>
          <p:txBody>
            <a:bodyPr/>
            <a:lstStyle/>
            <a:p>
              <a:endParaRPr lang="ru-RU"/>
            </a:p>
          </p:txBody>
        </p:sp>
        <p:sp>
          <p:nvSpPr>
            <p:cNvPr id="23578" name="Line 23"/>
            <p:cNvSpPr>
              <a:spLocks noChangeShapeType="1"/>
            </p:cNvSpPr>
            <p:nvPr/>
          </p:nvSpPr>
          <p:spPr bwMode="auto">
            <a:xfrm>
              <a:off x="3611" y="1671"/>
              <a:ext cx="0" cy="245"/>
            </a:xfrm>
            <a:prstGeom prst="line">
              <a:avLst/>
            </a:prstGeom>
            <a:noFill/>
            <a:ln w="19050">
              <a:solidFill>
                <a:srgbClr val="000000"/>
              </a:solidFill>
              <a:round/>
              <a:headEnd/>
              <a:tailEnd/>
            </a:ln>
          </p:spPr>
          <p:txBody>
            <a:bodyPr/>
            <a:lstStyle/>
            <a:p>
              <a:endParaRPr lang="ru-RU"/>
            </a:p>
          </p:txBody>
        </p:sp>
        <p:sp>
          <p:nvSpPr>
            <p:cNvPr id="23579" name="Line 24"/>
            <p:cNvSpPr>
              <a:spLocks noChangeShapeType="1"/>
            </p:cNvSpPr>
            <p:nvPr/>
          </p:nvSpPr>
          <p:spPr bwMode="auto">
            <a:xfrm>
              <a:off x="1779" y="1733"/>
              <a:ext cx="1832" cy="0"/>
            </a:xfrm>
            <a:prstGeom prst="line">
              <a:avLst/>
            </a:prstGeom>
            <a:noFill/>
            <a:ln w="19050">
              <a:solidFill>
                <a:srgbClr val="000000"/>
              </a:solidFill>
              <a:round/>
              <a:headEnd/>
              <a:tailEnd/>
            </a:ln>
          </p:spPr>
          <p:txBody>
            <a:bodyPr/>
            <a:lstStyle/>
            <a:p>
              <a:endParaRPr lang="ru-RU"/>
            </a:p>
          </p:txBody>
        </p:sp>
        <p:sp>
          <p:nvSpPr>
            <p:cNvPr id="23580" name="Line 25"/>
            <p:cNvSpPr>
              <a:spLocks noChangeShapeType="1"/>
            </p:cNvSpPr>
            <p:nvPr/>
          </p:nvSpPr>
          <p:spPr bwMode="auto">
            <a:xfrm>
              <a:off x="1779" y="1794"/>
              <a:ext cx="1833" cy="0"/>
            </a:xfrm>
            <a:prstGeom prst="line">
              <a:avLst/>
            </a:prstGeom>
            <a:noFill/>
            <a:ln w="19050">
              <a:solidFill>
                <a:srgbClr val="000000"/>
              </a:solidFill>
              <a:round/>
              <a:headEnd/>
              <a:tailEnd/>
            </a:ln>
          </p:spPr>
          <p:txBody>
            <a:bodyPr/>
            <a:lstStyle/>
            <a:p>
              <a:endParaRPr lang="ru-RU"/>
            </a:p>
          </p:txBody>
        </p:sp>
        <p:sp>
          <p:nvSpPr>
            <p:cNvPr id="23581" name="Line 26"/>
            <p:cNvSpPr>
              <a:spLocks noChangeShapeType="1"/>
            </p:cNvSpPr>
            <p:nvPr/>
          </p:nvSpPr>
          <p:spPr bwMode="auto">
            <a:xfrm>
              <a:off x="1859" y="1671"/>
              <a:ext cx="0" cy="184"/>
            </a:xfrm>
            <a:prstGeom prst="line">
              <a:avLst/>
            </a:prstGeom>
            <a:noFill/>
            <a:ln w="19050">
              <a:solidFill>
                <a:srgbClr val="000000"/>
              </a:solidFill>
              <a:round/>
              <a:headEnd/>
              <a:tailEnd/>
            </a:ln>
          </p:spPr>
          <p:txBody>
            <a:bodyPr/>
            <a:lstStyle/>
            <a:p>
              <a:endParaRPr lang="ru-RU"/>
            </a:p>
          </p:txBody>
        </p:sp>
        <p:sp>
          <p:nvSpPr>
            <p:cNvPr id="23582" name="Line 27"/>
            <p:cNvSpPr>
              <a:spLocks noChangeShapeType="1"/>
            </p:cNvSpPr>
            <p:nvPr/>
          </p:nvSpPr>
          <p:spPr bwMode="auto">
            <a:xfrm flipH="1">
              <a:off x="1939" y="1671"/>
              <a:ext cx="0" cy="184"/>
            </a:xfrm>
            <a:prstGeom prst="line">
              <a:avLst/>
            </a:prstGeom>
            <a:noFill/>
            <a:ln w="19050">
              <a:solidFill>
                <a:srgbClr val="000000"/>
              </a:solidFill>
              <a:round/>
              <a:headEnd/>
              <a:tailEnd/>
            </a:ln>
          </p:spPr>
          <p:txBody>
            <a:bodyPr/>
            <a:lstStyle/>
            <a:p>
              <a:endParaRPr lang="ru-RU"/>
            </a:p>
          </p:txBody>
        </p:sp>
        <p:sp>
          <p:nvSpPr>
            <p:cNvPr id="23583" name="Line 28"/>
            <p:cNvSpPr>
              <a:spLocks noChangeShapeType="1"/>
            </p:cNvSpPr>
            <p:nvPr/>
          </p:nvSpPr>
          <p:spPr bwMode="auto">
            <a:xfrm flipH="1">
              <a:off x="2018" y="1671"/>
              <a:ext cx="1" cy="184"/>
            </a:xfrm>
            <a:prstGeom prst="line">
              <a:avLst/>
            </a:prstGeom>
            <a:noFill/>
            <a:ln w="19050">
              <a:solidFill>
                <a:srgbClr val="000000"/>
              </a:solidFill>
              <a:round/>
              <a:headEnd/>
              <a:tailEnd/>
            </a:ln>
          </p:spPr>
          <p:txBody>
            <a:bodyPr/>
            <a:lstStyle/>
            <a:p>
              <a:endParaRPr lang="ru-RU"/>
            </a:p>
          </p:txBody>
        </p:sp>
        <p:sp>
          <p:nvSpPr>
            <p:cNvPr id="23584" name="Line 29"/>
            <p:cNvSpPr>
              <a:spLocks noChangeShapeType="1"/>
            </p:cNvSpPr>
            <p:nvPr/>
          </p:nvSpPr>
          <p:spPr bwMode="auto">
            <a:xfrm>
              <a:off x="2098" y="1671"/>
              <a:ext cx="0" cy="184"/>
            </a:xfrm>
            <a:prstGeom prst="line">
              <a:avLst/>
            </a:prstGeom>
            <a:noFill/>
            <a:ln w="19050">
              <a:solidFill>
                <a:srgbClr val="000000"/>
              </a:solidFill>
              <a:round/>
              <a:headEnd/>
              <a:tailEnd/>
            </a:ln>
          </p:spPr>
          <p:txBody>
            <a:bodyPr/>
            <a:lstStyle/>
            <a:p>
              <a:endParaRPr lang="ru-RU"/>
            </a:p>
          </p:txBody>
        </p:sp>
        <p:sp>
          <p:nvSpPr>
            <p:cNvPr id="23585" name="Line 30"/>
            <p:cNvSpPr>
              <a:spLocks noChangeShapeType="1"/>
            </p:cNvSpPr>
            <p:nvPr/>
          </p:nvSpPr>
          <p:spPr bwMode="auto">
            <a:xfrm>
              <a:off x="3531" y="1671"/>
              <a:ext cx="0" cy="184"/>
            </a:xfrm>
            <a:prstGeom prst="line">
              <a:avLst/>
            </a:prstGeom>
            <a:noFill/>
            <a:ln w="19050">
              <a:solidFill>
                <a:srgbClr val="000000"/>
              </a:solidFill>
              <a:round/>
              <a:headEnd/>
              <a:tailEnd/>
            </a:ln>
          </p:spPr>
          <p:txBody>
            <a:bodyPr/>
            <a:lstStyle/>
            <a:p>
              <a:endParaRPr lang="ru-RU"/>
            </a:p>
          </p:txBody>
        </p:sp>
        <p:sp>
          <p:nvSpPr>
            <p:cNvPr id="23586" name="Line 31"/>
            <p:cNvSpPr>
              <a:spLocks noChangeShapeType="1"/>
            </p:cNvSpPr>
            <p:nvPr/>
          </p:nvSpPr>
          <p:spPr bwMode="auto">
            <a:xfrm>
              <a:off x="3451" y="1671"/>
              <a:ext cx="0" cy="184"/>
            </a:xfrm>
            <a:prstGeom prst="line">
              <a:avLst/>
            </a:prstGeom>
            <a:noFill/>
            <a:ln w="19050">
              <a:solidFill>
                <a:srgbClr val="000000"/>
              </a:solidFill>
              <a:round/>
              <a:headEnd/>
              <a:tailEnd/>
            </a:ln>
          </p:spPr>
          <p:txBody>
            <a:bodyPr/>
            <a:lstStyle/>
            <a:p>
              <a:endParaRPr lang="ru-RU"/>
            </a:p>
          </p:txBody>
        </p:sp>
        <p:sp>
          <p:nvSpPr>
            <p:cNvPr id="23587" name="Line 32"/>
            <p:cNvSpPr>
              <a:spLocks noChangeShapeType="1"/>
            </p:cNvSpPr>
            <p:nvPr/>
          </p:nvSpPr>
          <p:spPr bwMode="auto">
            <a:xfrm>
              <a:off x="2177" y="1671"/>
              <a:ext cx="1" cy="184"/>
            </a:xfrm>
            <a:prstGeom prst="line">
              <a:avLst/>
            </a:prstGeom>
            <a:noFill/>
            <a:ln w="19050">
              <a:solidFill>
                <a:srgbClr val="000000"/>
              </a:solidFill>
              <a:round/>
              <a:headEnd/>
              <a:tailEnd/>
            </a:ln>
          </p:spPr>
          <p:txBody>
            <a:bodyPr/>
            <a:lstStyle/>
            <a:p>
              <a:endParaRPr lang="ru-RU"/>
            </a:p>
          </p:txBody>
        </p:sp>
        <p:sp>
          <p:nvSpPr>
            <p:cNvPr id="23588" name="Line 33"/>
            <p:cNvSpPr>
              <a:spLocks noChangeShapeType="1"/>
            </p:cNvSpPr>
            <p:nvPr/>
          </p:nvSpPr>
          <p:spPr bwMode="auto">
            <a:xfrm>
              <a:off x="2257" y="1671"/>
              <a:ext cx="1" cy="184"/>
            </a:xfrm>
            <a:prstGeom prst="line">
              <a:avLst/>
            </a:prstGeom>
            <a:noFill/>
            <a:ln w="19050">
              <a:solidFill>
                <a:srgbClr val="000000"/>
              </a:solidFill>
              <a:round/>
              <a:headEnd/>
              <a:tailEnd/>
            </a:ln>
          </p:spPr>
          <p:txBody>
            <a:bodyPr/>
            <a:lstStyle/>
            <a:p>
              <a:endParaRPr lang="ru-RU"/>
            </a:p>
          </p:txBody>
        </p:sp>
        <p:sp>
          <p:nvSpPr>
            <p:cNvPr id="23589" name="Line 34"/>
            <p:cNvSpPr>
              <a:spLocks noChangeShapeType="1"/>
            </p:cNvSpPr>
            <p:nvPr/>
          </p:nvSpPr>
          <p:spPr bwMode="auto">
            <a:xfrm>
              <a:off x="2337" y="1671"/>
              <a:ext cx="0" cy="184"/>
            </a:xfrm>
            <a:prstGeom prst="line">
              <a:avLst/>
            </a:prstGeom>
            <a:noFill/>
            <a:ln w="19050">
              <a:solidFill>
                <a:srgbClr val="000000"/>
              </a:solidFill>
              <a:round/>
              <a:headEnd/>
              <a:tailEnd/>
            </a:ln>
          </p:spPr>
          <p:txBody>
            <a:bodyPr/>
            <a:lstStyle/>
            <a:p>
              <a:endParaRPr lang="ru-RU"/>
            </a:p>
          </p:txBody>
        </p:sp>
        <p:sp>
          <p:nvSpPr>
            <p:cNvPr id="23590" name="Line 35"/>
            <p:cNvSpPr>
              <a:spLocks noChangeShapeType="1"/>
            </p:cNvSpPr>
            <p:nvPr/>
          </p:nvSpPr>
          <p:spPr bwMode="auto">
            <a:xfrm>
              <a:off x="2416" y="1671"/>
              <a:ext cx="1" cy="184"/>
            </a:xfrm>
            <a:prstGeom prst="line">
              <a:avLst/>
            </a:prstGeom>
            <a:noFill/>
            <a:ln w="19050">
              <a:solidFill>
                <a:srgbClr val="000000"/>
              </a:solidFill>
              <a:round/>
              <a:headEnd/>
              <a:tailEnd/>
            </a:ln>
          </p:spPr>
          <p:txBody>
            <a:bodyPr/>
            <a:lstStyle/>
            <a:p>
              <a:endParaRPr lang="ru-RU"/>
            </a:p>
          </p:txBody>
        </p:sp>
        <p:sp>
          <p:nvSpPr>
            <p:cNvPr id="23591" name="Line 36"/>
            <p:cNvSpPr>
              <a:spLocks noChangeShapeType="1"/>
            </p:cNvSpPr>
            <p:nvPr/>
          </p:nvSpPr>
          <p:spPr bwMode="auto">
            <a:xfrm>
              <a:off x="2496" y="1671"/>
              <a:ext cx="1" cy="184"/>
            </a:xfrm>
            <a:prstGeom prst="line">
              <a:avLst/>
            </a:prstGeom>
            <a:noFill/>
            <a:ln w="19050">
              <a:solidFill>
                <a:srgbClr val="000000"/>
              </a:solidFill>
              <a:round/>
              <a:headEnd/>
              <a:tailEnd/>
            </a:ln>
          </p:spPr>
          <p:txBody>
            <a:bodyPr/>
            <a:lstStyle/>
            <a:p>
              <a:endParaRPr lang="ru-RU"/>
            </a:p>
          </p:txBody>
        </p:sp>
        <p:sp>
          <p:nvSpPr>
            <p:cNvPr id="23592" name="Line 37"/>
            <p:cNvSpPr>
              <a:spLocks noChangeShapeType="1"/>
            </p:cNvSpPr>
            <p:nvPr/>
          </p:nvSpPr>
          <p:spPr bwMode="auto">
            <a:xfrm>
              <a:off x="2575" y="1671"/>
              <a:ext cx="2" cy="184"/>
            </a:xfrm>
            <a:prstGeom prst="line">
              <a:avLst/>
            </a:prstGeom>
            <a:noFill/>
            <a:ln w="19050">
              <a:solidFill>
                <a:srgbClr val="000000"/>
              </a:solidFill>
              <a:round/>
              <a:headEnd/>
              <a:tailEnd/>
            </a:ln>
          </p:spPr>
          <p:txBody>
            <a:bodyPr/>
            <a:lstStyle/>
            <a:p>
              <a:endParaRPr lang="ru-RU"/>
            </a:p>
          </p:txBody>
        </p:sp>
        <p:sp>
          <p:nvSpPr>
            <p:cNvPr id="23593" name="Line 38"/>
            <p:cNvSpPr>
              <a:spLocks noChangeShapeType="1"/>
            </p:cNvSpPr>
            <p:nvPr/>
          </p:nvSpPr>
          <p:spPr bwMode="auto">
            <a:xfrm>
              <a:off x="2655" y="1671"/>
              <a:ext cx="1" cy="184"/>
            </a:xfrm>
            <a:prstGeom prst="line">
              <a:avLst/>
            </a:prstGeom>
            <a:noFill/>
            <a:ln w="19050">
              <a:solidFill>
                <a:srgbClr val="000000"/>
              </a:solidFill>
              <a:round/>
              <a:headEnd/>
              <a:tailEnd/>
            </a:ln>
          </p:spPr>
          <p:txBody>
            <a:bodyPr/>
            <a:lstStyle/>
            <a:p>
              <a:endParaRPr lang="ru-RU"/>
            </a:p>
          </p:txBody>
        </p:sp>
        <p:sp>
          <p:nvSpPr>
            <p:cNvPr id="23594" name="Line 39"/>
            <p:cNvSpPr>
              <a:spLocks noChangeShapeType="1"/>
            </p:cNvSpPr>
            <p:nvPr/>
          </p:nvSpPr>
          <p:spPr bwMode="auto">
            <a:xfrm>
              <a:off x="2735" y="1671"/>
              <a:ext cx="1" cy="184"/>
            </a:xfrm>
            <a:prstGeom prst="line">
              <a:avLst/>
            </a:prstGeom>
            <a:noFill/>
            <a:ln w="19050">
              <a:solidFill>
                <a:srgbClr val="000000"/>
              </a:solidFill>
              <a:round/>
              <a:headEnd/>
              <a:tailEnd/>
            </a:ln>
          </p:spPr>
          <p:txBody>
            <a:bodyPr/>
            <a:lstStyle/>
            <a:p>
              <a:endParaRPr lang="ru-RU"/>
            </a:p>
          </p:txBody>
        </p:sp>
        <p:sp>
          <p:nvSpPr>
            <p:cNvPr id="23595" name="Line 40"/>
            <p:cNvSpPr>
              <a:spLocks noChangeShapeType="1"/>
            </p:cNvSpPr>
            <p:nvPr/>
          </p:nvSpPr>
          <p:spPr bwMode="auto">
            <a:xfrm>
              <a:off x="2815" y="1671"/>
              <a:ext cx="0" cy="184"/>
            </a:xfrm>
            <a:prstGeom prst="line">
              <a:avLst/>
            </a:prstGeom>
            <a:noFill/>
            <a:ln w="19050">
              <a:solidFill>
                <a:srgbClr val="000000"/>
              </a:solidFill>
              <a:round/>
              <a:headEnd/>
              <a:tailEnd/>
            </a:ln>
          </p:spPr>
          <p:txBody>
            <a:bodyPr/>
            <a:lstStyle/>
            <a:p>
              <a:endParaRPr lang="ru-RU"/>
            </a:p>
          </p:txBody>
        </p:sp>
        <p:sp>
          <p:nvSpPr>
            <p:cNvPr id="23596" name="Line 41"/>
            <p:cNvSpPr>
              <a:spLocks noChangeShapeType="1"/>
            </p:cNvSpPr>
            <p:nvPr/>
          </p:nvSpPr>
          <p:spPr bwMode="auto">
            <a:xfrm>
              <a:off x="2894" y="1671"/>
              <a:ext cx="1" cy="184"/>
            </a:xfrm>
            <a:prstGeom prst="line">
              <a:avLst/>
            </a:prstGeom>
            <a:noFill/>
            <a:ln w="19050">
              <a:solidFill>
                <a:srgbClr val="000000"/>
              </a:solidFill>
              <a:round/>
              <a:headEnd/>
              <a:tailEnd/>
            </a:ln>
          </p:spPr>
          <p:txBody>
            <a:bodyPr/>
            <a:lstStyle/>
            <a:p>
              <a:endParaRPr lang="ru-RU"/>
            </a:p>
          </p:txBody>
        </p:sp>
        <p:sp>
          <p:nvSpPr>
            <p:cNvPr id="23597" name="Line 42"/>
            <p:cNvSpPr>
              <a:spLocks noChangeShapeType="1"/>
            </p:cNvSpPr>
            <p:nvPr/>
          </p:nvSpPr>
          <p:spPr bwMode="auto">
            <a:xfrm>
              <a:off x="2974" y="1671"/>
              <a:ext cx="1" cy="184"/>
            </a:xfrm>
            <a:prstGeom prst="line">
              <a:avLst/>
            </a:prstGeom>
            <a:noFill/>
            <a:ln w="19050">
              <a:solidFill>
                <a:srgbClr val="000000"/>
              </a:solidFill>
              <a:round/>
              <a:headEnd/>
              <a:tailEnd/>
            </a:ln>
          </p:spPr>
          <p:txBody>
            <a:bodyPr/>
            <a:lstStyle/>
            <a:p>
              <a:endParaRPr lang="ru-RU"/>
            </a:p>
          </p:txBody>
        </p:sp>
        <p:sp>
          <p:nvSpPr>
            <p:cNvPr id="23598" name="Line 43"/>
            <p:cNvSpPr>
              <a:spLocks noChangeShapeType="1"/>
            </p:cNvSpPr>
            <p:nvPr/>
          </p:nvSpPr>
          <p:spPr bwMode="auto">
            <a:xfrm>
              <a:off x="3053" y="1671"/>
              <a:ext cx="1" cy="184"/>
            </a:xfrm>
            <a:prstGeom prst="line">
              <a:avLst/>
            </a:prstGeom>
            <a:noFill/>
            <a:ln w="19050">
              <a:solidFill>
                <a:srgbClr val="000000"/>
              </a:solidFill>
              <a:round/>
              <a:headEnd/>
              <a:tailEnd/>
            </a:ln>
          </p:spPr>
          <p:txBody>
            <a:bodyPr/>
            <a:lstStyle/>
            <a:p>
              <a:endParaRPr lang="ru-RU"/>
            </a:p>
          </p:txBody>
        </p:sp>
        <p:sp>
          <p:nvSpPr>
            <p:cNvPr id="23599" name="Line 44"/>
            <p:cNvSpPr>
              <a:spLocks noChangeShapeType="1"/>
            </p:cNvSpPr>
            <p:nvPr/>
          </p:nvSpPr>
          <p:spPr bwMode="auto">
            <a:xfrm>
              <a:off x="3213" y="1671"/>
              <a:ext cx="0" cy="184"/>
            </a:xfrm>
            <a:prstGeom prst="line">
              <a:avLst/>
            </a:prstGeom>
            <a:noFill/>
            <a:ln w="19050">
              <a:solidFill>
                <a:srgbClr val="000000"/>
              </a:solidFill>
              <a:round/>
              <a:headEnd/>
              <a:tailEnd/>
            </a:ln>
          </p:spPr>
          <p:txBody>
            <a:bodyPr/>
            <a:lstStyle/>
            <a:p>
              <a:endParaRPr lang="ru-RU"/>
            </a:p>
          </p:txBody>
        </p:sp>
        <p:sp>
          <p:nvSpPr>
            <p:cNvPr id="23600" name="Line 45"/>
            <p:cNvSpPr>
              <a:spLocks noChangeShapeType="1"/>
            </p:cNvSpPr>
            <p:nvPr/>
          </p:nvSpPr>
          <p:spPr bwMode="auto">
            <a:xfrm>
              <a:off x="3133" y="1671"/>
              <a:ext cx="1" cy="184"/>
            </a:xfrm>
            <a:prstGeom prst="line">
              <a:avLst/>
            </a:prstGeom>
            <a:noFill/>
            <a:ln w="19050">
              <a:solidFill>
                <a:srgbClr val="000000"/>
              </a:solidFill>
              <a:round/>
              <a:headEnd/>
              <a:tailEnd/>
            </a:ln>
          </p:spPr>
          <p:txBody>
            <a:bodyPr/>
            <a:lstStyle/>
            <a:p>
              <a:endParaRPr lang="ru-RU"/>
            </a:p>
          </p:txBody>
        </p:sp>
        <p:sp>
          <p:nvSpPr>
            <p:cNvPr id="23601" name="Line 46"/>
            <p:cNvSpPr>
              <a:spLocks noChangeShapeType="1"/>
            </p:cNvSpPr>
            <p:nvPr/>
          </p:nvSpPr>
          <p:spPr bwMode="auto">
            <a:xfrm>
              <a:off x="3292" y="1671"/>
              <a:ext cx="1" cy="184"/>
            </a:xfrm>
            <a:prstGeom prst="line">
              <a:avLst/>
            </a:prstGeom>
            <a:noFill/>
            <a:ln w="19050">
              <a:solidFill>
                <a:srgbClr val="000000"/>
              </a:solidFill>
              <a:round/>
              <a:headEnd/>
              <a:tailEnd/>
            </a:ln>
          </p:spPr>
          <p:txBody>
            <a:bodyPr/>
            <a:lstStyle/>
            <a:p>
              <a:endParaRPr lang="ru-RU"/>
            </a:p>
          </p:txBody>
        </p:sp>
        <p:sp>
          <p:nvSpPr>
            <p:cNvPr id="23602" name="Line 48"/>
            <p:cNvSpPr>
              <a:spLocks noChangeShapeType="1"/>
            </p:cNvSpPr>
            <p:nvPr/>
          </p:nvSpPr>
          <p:spPr bwMode="auto">
            <a:xfrm>
              <a:off x="3372" y="1671"/>
              <a:ext cx="1" cy="184"/>
            </a:xfrm>
            <a:prstGeom prst="line">
              <a:avLst/>
            </a:prstGeom>
            <a:noFill/>
            <a:ln w="19050">
              <a:solidFill>
                <a:srgbClr val="000000"/>
              </a:solidFill>
              <a:round/>
              <a:headEnd/>
              <a:tailEnd/>
            </a:ln>
          </p:spPr>
          <p:txBody>
            <a:bodyPr/>
            <a:lstStyle/>
            <a:p>
              <a:endParaRPr lang="ru-RU"/>
            </a:p>
          </p:txBody>
        </p:sp>
      </p:grpSp>
      <p:sp>
        <p:nvSpPr>
          <p:cNvPr id="433216" name="Oval 64"/>
          <p:cNvSpPr>
            <a:spLocks noChangeArrowheads="1"/>
          </p:cNvSpPr>
          <p:nvPr/>
        </p:nvSpPr>
        <p:spPr bwMode="auto">
          <a:xfrm>
            <a:off x="3348038" y="3357563"/>
            <a:ext cx="360362" cy="360362"/>
          </a:xfrm>
          <a:prstGeom prst="ellipse">
            <a:avLst/>
          </a:prstGeom>
          <a:solidFill>
            <a:schemeClr val="accent1"/>
          </a:solidFill>
          <a:ln w="38100">
            <a:solidFill>
              <a:srgbClr val="000000"/>
            </a:solidFill>
            <a:round/>
            <a:headEnd/>
            <a:tailEnd/>
          </a:ln>
        </p:spPr>
        <p:txBody>
          <a:bodyPr wrap="none" anchor="ctr"/>
          <a:lstStyle/>
          <a:p>
            <a:pPr algn="ctr"/>
            <a:r>
              <a:rPr lang="ru-RU" b="1">
                <a:solidFill>
                  <a:srgbClr val="000000"/>
                </a:solidFill>
              </a:rPr>
              <a:t>4</a:t>
            </a:r>
          </a:p>
        </p:txBody>
      </p:sp>
      <p:sp>
        <p:nvSpPr>
          <p:cNvPr id="433217" name="Oval 65"/>
          <p:cNvSpPr>
            <a:spLocks noChangeArrowheads="1"/>
          </p:cNvSpPr>
          <p:nvPr/>
        </p:nvSpPr>
        <p:spPr bwMode="auto">
          <a:xfrm>
            <a:off x="4211638" y="3068638"/>
            <a:ext cx="360362" cy="360362"/>
          </a:xfrm>
          <a:prstGeom prst="ellipse">
            <a:avLst/>
          </a:prstGeom>
          <a:solidFill>
            <a:schemeClr val="accent1"/>
          </a:solidFill>
          <a:ln w="38100">
            <a:solidFill>
              <a:srgbClr val="000000"/>
            </a:solidFill>
            <a:round/>
            <a:headEnd/>
            <a:tailEnd/>
          </a:ln>
        </p:spPr>
        <p:txBody>
          <a:bodyPr wrap="none" anchor="ctr"/>
          <a:lstStyle/>
          <a:p>
            <a:pPr algn="ctr"/>
            <a:r>
              <a:rPr lang="ru-RU" b="1">
                <a:solidFill>
                  <a:srgbClr val="000000"/>
                </a:solidFill>
              </a:rPr>
              <a:t>3</a:t>
            </a:r>
          </a:p>
        </p:txBody>
      </p:sp>
      <p:sp>
        <p:nvSpPr>
          <p:cNvPr id="433218" name="Oval 66"/>
          <p:cNvSpPr>
            <a:spLocks noChangeArrowheads="1"/>
          </p:cNvSpPr>
          <p:nvPr/>
        </p:nvSpPr>
        <p:spPr bwMode="auto">
          <a:xfrm>
            <a:off x="5003800" y="3357563"/>
            <a:ext cx="360363" cy="360362"/>
          </a:xfrm>
          <a:prstGeom prst="ellipse">
            <a:avLst/>
          </a:prstGeom>
          <a:solidFill>
            <a:schemeClr val="accent1"/>
          </a:solidFill>
          <a:ln w="38100">
            <a:solidFill>
              <a:srgbClr val="000000"/>
            </a:solidFill>
            <a:round/>
            <a:headEnd/>
            <a:tailEnd/>
          </a:ln>
        </p:spPr>
        <p:txBody>
          <a:bodyPr wrap="none" anchor="ctr"/>
          <a:lstStyle/>
          <a:p>
            <a:pPr algn="ctr"/>
            <a:r>
              <a:rPr lang="ru-RU" b="1">
                <a:solidFill>
                  <a:srgbClr val="000000"/>
                </a:solidFill>
              </a:rPr>
              <a:t>2</a:t>
            </a:r>
          </a:p>
        </p:txBody>
      </p:sp>
      <p:sp>
        <p:nvSpPr>
          <p:cNvPr id="433219" name="Oval 67"/>
          <p:cNvSpPr>
            <a:spLocks noChangeArrowheads="1"/>
          </p:cNvSpPr>
          <p:nvPr/>
        </p:nvSpPr>
        <p:spPr bwMode="auto">
          <a:xfrm>
            <a:off x="3276600" y="4365625"/>
            <a:ext cx="360363" cy="360363"/>
          </a:xfrm>
          <a:prstGeom prst="ellipse">
            <a:avLst/>
          </a:prstGeom>
          <a:solidFill>
            <a:schemeClr val="accent1"/>
          </a:solidFill>
          <a:ln w="38100">
            <a:solidFill>
              <a:srgbClr val="000000"/>
            </a:solidFill>
            <a:round/>
            <a:headEnd/>
            <a:tailEnd/>
          </a:ln>
        </p:spPr>
        <p:txBody>
          <a:bodyPr wrap="none" anchor="ctr"/>
          <a:lstStyle/>
          <a:p>
            <a:pPr algn="ctr"/>
            <a:r>
              <a:rPr lang="ru-RU" b="1">
                <a:solidFill>
                  <a:srgbClr val="000000"/>
                </a:solidFill>
              </a:rPr>
              <a:t>5</a:t>
            </a:r>
          </a:p>
        </p:txBody>
      </p:sp>
      <p:sp>
        <p:nvSpPr>
          <p:cNvPr id="433220" name="Oval 68"/>
          <p:cNvSpPr>
            <a:spLocks noChangeArrowheads="1"/>
          </p:cNvSpPr>
          <p:nvPr/>
        </p:nvSpPr>
        <p:spPr bwMode="auto">
          <a:xfrm>
            <a:off x="4211638" y="4005263"/>
            <a:ext cx="360362" cy="360362"/>
          </a:xfrm>
          <a:prstGeom prst="ellipse">
            <a:avLst/>
          </a:prstGeom>
          <a:solidFill>
            <a:schemeClr val="accent1"/>
          </a:solidFill>
          <a:ln w="38100">
            <a:solidFill>
              <a:srgbClr val="000000"/>
            </a:solidFill>
            <a:round/>
            <a:headEnd/>
            <a:tailEnd/>
          </a:ln>
        </p:spPr>
        <p:txBody>
          <a:bodyPr wrap="none" anchor="ctr"/>
          <a:lstStyle/>
          <a:p>
            <a:pPr algn="ctr"/>
            <a:r>
              <a:rPr lang="ru-RU" b="1">
                <a:solidFill>
                  <a:srgbClr val="000000"/>
                </a:solidFill>
              </a:rPr>
              <a:t>6</a:t>
            </a:r>
          </a:p>
        </p:txBody>
      </p:sp>
      <p:sp>
        <p:nvSpPr>
          <p:cNvPr id="433221" name="Oval 69"/>
          <p:cNvSpPr>
            <a:spLocks noChangeArrowheads="1"/>
          </p:cNvSpPr>
          <p:nvPr/>
        </p:nvSpPr>
        <p:spPr bwMode="auto">
          <a:xfrm>
            <a:off x="5003800" y="4292600"/>
            <a:ext cx="360363" cy="360363"/>
          </a:xfrm>
          <a:prstGeom prst="ellipse">
            <a:avLst/>
          </a:prstGeom>
          <a:solidFill>
            <a:schemeClr val="accent1"/>
          </a:solidFill>
          <a:ln w="38100">
            <a:solidFill>
              <a:srgbClr val="000000"/>
            </a:solidFill>
            <a:round/>
            <a:headEnd/>
            <a:tailEnd/>
          </a:ln>
        </p:spPr>
        <p:txBody>
          <a:bodyPr wrap="none" anchor="ctr"/>
          <a:lstStyle/>
          <a:p>
            <a:pPr algn="ctr"/>
            <a:r>
              <a:rPr lang="ru-RU" b="1">
                <a:solidFill>
                  <a:srgbClr val="000000"/>
                </a:solidFill>
              </a:rPr>
              <a:t>1</a:t>
            </a:r>
          </a:p>
        </p:txBody>
      </p:sp>
      <p:sp>
        <p:nvSpPr>
          <p:cNvPr id="433232" name="AutoShape 80"/>
          <p:cNvSpPr>
            <a:spLocks noChangeArrowheads="1"/>
          </p:cNvSpPr>
          <p:nvPr/>
        </p:nvSpPr>
        <p:spPr bwMode="auto">
          <a:xfrm rot="-4662057">
            <a:off x="1716881" y="2991644"/>
            <a:ext cx="2643188" cy="1104900"/>
          </a:xfrm>
          <a:prstGeom prst="curvedDownArrow">
            <a:avLst>
              <a:gd name="adj1" fmla="val 10710"/>
              <a:gd name="adj2" fmla="val 58422"/>
              <a:gd name="adj3" fmla="val 27690"/>
            </a:avLst>
          </a:prstGeom>
          <a:gradFill rotWithShape="1">
            <a:gsLst>
              <a:gs pos="0">
                <a:schemeClr val="accent1"/>
              </a:gs>
              <a:gs pos="50000">
                <a:schemeClr val="accent1">
                  <a:gamma/>
                  <a:shade val="46275"/>
                  <a:invGamma/>
                </a:schemeClr>
              </a:gs>
              <a:gs pos="100000">
                <a:schemeClr val="accent1"/>
              </a:gs>
            </a:gsLst>
            <a:lin ang="5400000" scaled="1"/>
          </a:gradFill>
          <a:ln w="9525">
            <a:solidFill>
              <a:schemeClr val="tx1"/>
            </a:solidFill>
            <a:miter lim="800000"/>
            <a:headEnd/>
            <a:tailEnd/>
          </a:ln>
          <a:effectLst/>
        </p:spPr>
        <p:txBody>
          <a:bodyPr wrap="none" anchor="ctr"/>
          <a:lstStyle/>
          <a:p>
            <a:pPr>
              <a:defRPr/>
            </a:pPr>
            <a:endParaRPr lang="ru-RU"/>
          </a:p>
        </p:txBody>
      </p:sp>
      <p:sp>
        <p:nvSpPr>
          <p:cNvPr id="433233" name="Rectangle 81"/>
          <p:cNvSpPr>
            <a:spLocks noChangeArrowheads="1"/>
          </p:cNvSpPr>
          <p:nvPr/>
        </p:nvSpPr>
        <p:spPr bwMode="auto">
          <a:xfrm>
            <a:off x="6908007" y="1888331"/>
            <a:ext cx="2160587" cy="3311525"/>
          </a:xfrm>
          <a:prstGeom prst="rect">
            <a:avLst/>
          </a:prstGeom>
          <a:noFill/>
          <a:ln w="9525">
            <a:noFill/>
            <a:miter lim="800000"/>
            <a:headEnd/>
            <a:tailEnd/>
          </a:ln>
        </p:spPr>
        <p:txBody>
          <a:bodyPr anchor="ctr"/>
          <a:lstStyle/>
          <a:p>
            <a:pPr algn="ctr"/>
            <a:r>
              <a:rPr lang="ru-RU" sz="1600" b="1" dirty="0"/>
              <a:t>Нумерация зон, начинается с позиции подающего(1) и далее против </a:t>
            </a:r>
            <a:r>
              <a:rPr lang="ru-RU" sz="1600" b="1" dirty="0">
                <a:hlinkClick r:id="rId2" action="ppaction://hlinksldjump"/>
              </a:rPr>
              <a:t> </a:t>
            </a:r>
            <a:r>
              <a:rPr lang="ru-RU" sz="1600" b="1" dirty="0"/>
              <a:t>часовой стрелки</a:t>
            </a:r>
            <a:endParaRPr lang="ru-RU" sz="1600" dirty="0"/>
          </a:p>
          <a:p>
            <a:pPr algn="ctr"/>
            <a:r>
              <a:rPr lang="ru-RU" sz="1600" b="1" dirty="0"/>
              <a:t>1 – подающий</a:t>
            </a:r>
          </a:p>
          <a:p>
            <a:pPr algn="ctr"/>
            <a:r>
              <a:rPr lang="ru-RU" sz="1600" b="1" dirty="0"/>
              <a:t>2,4 – нападающие</a:t>
            </a:r>
          </a:p>
          <a:p>
            <a:pPr algn="ctr"/>
            <a:r>
              <a:rPr lang="ru-RU" sz="1600" b="1" dirty="0"/>
              <a:t>3 – связующий</a:t>
            </a:r>
          </a:p>
          <a:p>
            <a:pPr algn="ctr"/>
            <a:r>
              <a:rPr lang="ru-RU" sz="1600" b="1" dirty="0"/>
              <a:t>5,6- защитники (блокирующие)</a:t>
            </a:r>
          </a:p>
        </p:txBody>
      </p:sp>
      <p:sp>
        <p:nvSpPr>
          <p:cNvPr id="433234" name="Rectangle 82"/>
          <p:cNvSpPr>
            <a:spLocks noChangeArrowheads="1"/>
          </p:cNvSpPr>
          <p:nvPr/>
        </p:nvSpPr>
        <p:spPr bwMode="auto">
          <a:xfrm>
            <a:off x="-98977" y="1630362"/>
            <a:ext cx="2087562" cy="2087563"/>
          </a:xfrm>
          <a:prstGeom prst="rect">
            <a:avLst/>
          </a:prstGeom>
          <a:noFill/>
          <a:ln w="9525">
            <a:noFill/>
            <a:miter lim="800000"/>
            <a:headEnd/>
            <a:tailEnd/>
          </a:ln>
        </p:spPr>
        <p:txBody>
          <a:bodyPr anchor="ctr"/>
          <a:lstStyle/>
          <a:p>
            <a:pPr algn="ctr"/>
            <a:r>
              <a:rPr lang="ru-RU" sz="1600" b="1" dirty="0"/>
              <a:t>Если выигрывается очко при чужой подаче, то игроки, двигаясь по часовой стрелке , переходят в другие зоны</a:t>
            </a:r>
          </a:p>
        </p:txBody>
      </p:sp>
    </p:spTree>
  </p:cSld>
  <p:clrMapOvr>
    <a:masterClrMapping/>
  </p:clrMapOvr>
  <p:transition advClick="0"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33221"/>
                                        </p:tgtEl>
                                        <p:attrNameLst>
                                          <p:attrName>style.visibility</p:attrName>
                                        </p:attrNameLst>
                                      </p:cBhvr>
                                      <p:to>
                                        <p:strVal val="visible"/>
                                      </p:to>
                                    </p:set>
                                    <p:animEffect transition="in" filter="wedge">
                                      <p:cBhvr>
                                        <p:cTn id="7" dur="500"/>
                                        <p:tgtEl>
                                          <p:spTgt spid="433221"/>
                                        </p:tgtEl>
                                      </p:cBhvr>
                                    </p:animEffect>
                                  </p:childTnLst>
                                </p:cTn>
                              </p:par>
                              <p:par>
                                <p:cTn id="8" presetID="20" presetClass="entr" presetSubtype="0" fill="hold" nodeType="withEffect">
                                  <p:stCondLst>
                                    <p:cond delay="0"/>
                                  </p:stCondLst>
                                  <p:childTnLst>
                                    <p:set>
                                      <p:cBhvr>
                                        <p:cTn id="9" dur="1" fill="hold">
                                          <p:stCondLst>
                                            <p:cond delay="0"/>
                                          </p:stCondLst>
                                        </p:cTn>
                                        <p:tgtEl>
                                          <p:spTgt spid="433220"/>
                                        </p:tgtEl>
                                        <p:attrNameLst>
                                          <p:attrName>style.visibility</p:attrName>
                                        </p:attrNameLst>
                                      </p:cBhvr>
                                      <p:to>
                                        <p:strVal val="visible"/>
                                      </p:to>
                                    </p:set>
                                    <p:animEffect transition="in" filter="wedge">
                                      <p:cBhvr>
                                        <p:cTn id="10" dur="500"/>
                                        <p:tgtEl>
                                          <p:spTgt spid="433220"/>
                                        </p:tgtEl>
                                      </p:cBhvr>
                                    </p:animEffect>
                                  </p:childTnLst>
                                </p:cTn>
                              </p:par>
                              <p:par>
                                <p:cTn id="11" presetID="20" presetClass="entr" presetSubtype="0" fill="hold" nodeType="withEffect">
                                  <p:stCondLst>
                                    <p:cond delay="0"/>
                                  </p:stCondLst>
                                  <p:childTnLst>
                                    <p:set>
                                      <p:cBhvr>
                                        <p:cTn id="12" dur="1" fill="hold">
                                          <p:stCondLst>
                                            <p:cond delay="0"/>
                                          </p:stCondLst>
                                        </p:cTn>
                                        <p:tgtEl>
                                          <p:spTgt spid="433219"/>
                                        </p:tgtEl>
                                        <p:attrNameLst>
                                          <p:attrName>style.visibility</p:attrName>
                                        </p:attrNameLst>
                                      </p:cBhvr>
                                      <p:to>
                                        <p:strVal val="visible"/>
                                      </p:to>
                                    </p:set>
                                    <p:animEffect transition="in" filter="wedge">
                                      <p:cBhvr>
                                        <p:cTn id="13" dur="500"/>
                                        <p:tgtEl>
                                          <p:spTgt spid="433219"/>
                                        </p:tgtEl>
                                      </p:cBhvr>
                                    </p:animEffect>
                                  </p:childTnLst>
                                </p:cTn>
                              </p:par>
                              <p:par>
                                <p:cTn id="14" presetID="20" presetClass="entr" presetSubtype="0" fill="hold" nodeType="withEffect">
                                  <p:stCondLst>
                                    <p:cond delay="0"/>
                                  </p:stCondLst>
                                  <p:childTnLst>
                                    <p:set>
                                      <p:cBhvr>
                                        <p:cTn id="15" dur="1" fill="hold">
                                          <p:stCondLst>
                                            <p:cond delay="0"/>
                                          </p:stCondLst>
                                        </p:cTn>
                                        <p:tgtEl>
                                          <p:spTgt spid="433216"/>
                                        </p:tgtEl>
                                        <p:attrNameLst>
                                          <p:attrName>style.visibility</p:attrName>
                                        </p:attrNameLst>
                                      </p:cBhvr>
                                      <p:to>
                                        <p:strVal val="visible"/>
                                      </p:to>
                                    </p:set>
                                    <p:animEffect transition="in" filter="wedge">
                                      <p:cBhvr>
                                        <p:cTn id="16" dur="500"/>
                                        <p:tgtEl>
                                          <p:spTgt spid="433216"/>
                                        </p:tgtEl>
                                      </p:cBhvr>
                                    </p:animEffect>
                                  </p:childTnLst>
                                </p:cTn>
                              </p:par>
                              <p:par>
                                <p:cTn id="17" presetID="20" presetClass="entr" presetSubtype="0" fill="hold" nodeType="withEffect">
                                  <p:stCondLst>
                                    <p:cond delay="0"/>
                                  </p:stCondLst>
                                  <p:childTnLst>
                                    <p:set>
                                      <p:cBhvr>
                                        <p:cTn id="18" dur="1" fill="hold">
                                          <p:stCondLst>
                                            <p:cond delay="0"/>
                                          </p:stCondLst>
                                        </p:cTn>
                                        <p:tgtEl>
                                          <p:spTgt spid="433217"/>
                                        </p:tgtEl>
                                        <p:attrNameLst>
                                          <p:attrName>style.visibility</p:attrName>
                                        </p:attrNameLst>
                                      </p:cBhvr>
                                      <p:to>
                                        <p:strVal val="visible"/>
                                      </p:to>
                                    </p:set>
                                    <p:animEffect transition="in" filter="wedge">
                                      <p:cBhvr>
                                        <p:cTn id="19" dur="500"/>
                                        <p:tgtEl>
                                          <p:spTgt spid="433217"/>
                                        </p:tgtEl>
                                      </p:cBhvr>
                                    </p:animEffect>
                                  </p:childTnLst>
                                </p:cTn>
                              </p:par>
                              <p:par>
                                <p:cTn id="20" presetID="20" presetClass="entr" presetSubtype="0" fill="hold" nodeType="withEffect">
                                  <p:stCondLst>
                                    <p:cond delay="0"/>
                                  </p:stCondLst>
                                  <p:childTnLst>
                                    <p:set>
                                      <p:cBhvr>
                                        <p:cTn id="21" dur="1" fill="hold">
                                          <p:stCondLst>
                                            <p:cond delay="0"/>
                                          </p:stCondLst>
                                        </p:cTn>
                                        <p:tgtEl>
                                          <p:spTgt spid="433218"/>
                                        </p:tgtEl>
                                        <p:attrNameLst>
                                          <p:attrName>style.visibility</p:attrName>
                                        </p:attrNameLst>
                                      </p:cBhvr>
                                      <p:to>
                                        <p:strVal val="visible"/>
                                      </p:to>
                                    </p:set>
                                    <p:animEffect transition="in" filter="wedge">
                                      <p:cBhvr>
                                        <p:cTn id="22" dur="500"/>
                                        <p:tgtEl>
                                          <p:spTgt spid="433218"/>
                                        </p:tgtEl>
                                      </p:cBhvr>
                                    </p:animEffect>
                                  </p:childTnLst>
                                </p:cTn>
                              </p:par>
                              <p:par>
                                <p:cTn id="23" presetID="39" presetClass="entr" presetSubtype="0" accel="100000" fill="hold" nodeType="withEffect">
                                  <p:stCondLst>
                                    <p:cond delay="2000"/>
                                  </p:stCondLst>
                                  <p:childTnLst>
                                    <p:set>
                                      <p:cBhvr>
                                        <p:cTn id="24" dur="1" fill="hold">
                                          <p:stCondLst>
                                            <p:cond delay="0"/>
                                          </p:stCondLst>
                                        </p:cTn>
                                        <p:tgtEl>
                                          <p:spTgt spid="433233"/>
                                        </p:tgtEl>
                                        <p:attrNameLst>
                                          <p:attrName>style.visibility</p:attrName>
                                        </p:attrNameLst>
                                      </p:cBhvr>
                                      <p:to>
                                        <p:strVal val="visible"/>
                                      </p:to>
                                    </p:set>
                                    <p:anim calcmode="lin" valueType="num">
                                      <p:cBhvr>
                                        <p:cTn id="25" dur="500" fill="hold"/>
                                        <p:tgtEl>
                                          <p:spTgt spid="433233"/>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433233"/>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433233"/>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43323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6" presetClass="emph" presetSubtype="0" fill="hold" grpId="1" nodeType="afterEffect">
                                  <p:stCondLst>
                                    <p:cond delay="0"/>
                                  </p:stCondLst>
                                  <p:childTnLst>
                                    <p:animEffect transition="out" filter="fade">
                                      <p:cBhvr>
                                        <p:cTn id="31" dur="500" tmFilter="0, 0; .2, .5; .8, .5; 1, 0"/>
                                        <p:tgtEl>
                                          <p:spTgt spid="433221"/>
                                        </p:tgtEl>
                                      </p:cBhvr>
                                    </p:animEffect>
                                    <p:animScale>
                                      <p:cBhvr>
                                        <p:cTn id="32" dur="250" autoRev="1" fill="hold"/>
                                        <p:tgtEl>
                                          <p:spTgt spid="433221"/>
                                        </p:tgtEl>
                                      </p:cBhvr>
                                      <p:by x="105000" y="105000"/>
                                    </p:animScale>
                                  </p:childTnLst>
                                </p:cTn>
                              </p:par>
                            </p:childTnLst>
                          </p:cTn>
                        </p:par>
                        <p:par>
                          <p:cTn id="33" fill="hold">
                            <p:stCondLst>
                              <p:cond delay="3000"/>
                            </p:stCondLst>
                            <p:childTnLst>
                              <p:par>
                                <p:cTn id="34" presetID="26" presetClass="emph" presetSubtype="0" fill="hold" grpId="1" nodeType="afterEffect">
                                  <p:stCondLst>
                                    <p:cond delay="0"/>
                                  </p:stCondLst>
                                  <p:childTnLst>
                                    <p:animEffect transition="out" filter="fade">
                                      <p:cBhvr>
                                        <p:cTn id="35" dur="500" tmFilter="0, 0; .2, .5; .8, .5; 1, 0"/>
                                        <p:tgtEl>
                                          <p:spTgt spid="433218"/>
                                        </p:tgtEl>
                                      </p:cBhvr>
                                    </p:animEffect>
                                    <p:animScale>
                                      <p:cBhvr>
                                        <p:cTn id="36" dur="250" autoRev="1" fill="hold"/>
                                        <p:tgtEl>
                                          <p:spTgt spid="433218"/>
                                        </p:tgtEl>
                                      </p:cBhvr>
                                      <p:by x="105000" y="105000"/>
                                    </p:animScale>
                                  </p:childTnLst>
                                </p:cTn>
                              </p:par>
                            </p:childTnLst>
                          </p:cTn>
                        </p:par>
                        <p:par>
                          <p:cTn id="37" fill="hold">
                            <p:stCondLst>
                              <p:cond delay="3500"/>
                            </p:stCondLst>
                            <p:childTnLst>
                              <p:par>
                                <p:cTn id="38" presetID="26" presetClass="emph" presetSubtype="0" fill="hold" grpId="1" nodeType="afterEffect">
                                  <p:stCondLst>
                                    <p:cond delay="0"/>
                                  </p:stCondLst>
                                  <p:childTnLst>
                                    <p:animEffect transition="out" filter="fade">
                                      <p:cBhvr>
                                        <p:cTn id="39" dur="500" tmFilter="0, 0; .2, .5; .8, .5; 1, 0"/>
                                        <p:tgtEl>
                                          <p:spTgt spid="433217"/>
                                        </p:tgtEl>
                                      </p:cBhvr>
                                    </p:animEffect>
                                    <p:animScale>
                                      <p:cBhvr>
                                        <p:cTn id="40" dur="250" autoRev="1" fill="hold"/>
                                        <p:tgtEl>
                                          <p:spTgt spid="433217"/>
                                        </p:tgtEl>
                                      </p:cBhvr>
                                      <p:by x="105000" y="105000"/>
                                    </p:animScale>
                                  </p:childTnLst>
                                </p:cTn>
                              </p:par>
                            </p:childTnLst>
                          </p:cTn>
                        </p:par>
                        <p:par>
                          <p:cTn id="41" fill="hold">
                            <p:stCondLst>
                              <p:cond delay="4000"/>
                            </p:stCondLst>
                            <p:childTnLst>
                              <p:par>
                                <p:cTn id="42" presetID="26" presetClass="emph" presetSubtype="0" fill="hold" grpId="1" nodeType="afterEffect">
                                  <p:stCondLst>
                                    <p:cond delay="0"/>
                                  </p:stCondLst>
                                  <p:childTnLst>
                                    <p:animEffect transition="out" filter="fade">
                                      <p:cBhvr>
                                        <p:cTn id="43" dur="500" tmFilter="0, 0; .2, .5; .8, .5; 1, 0"/>
                                        <p:tgtEl>
                                          <p:spTgt spid="433216"/>
                                        </p:tgtEl>
                                      </p:cBhvr>
                                    </p:animEffect>
                                    <p:animScale>
                                      <p:cBhvr>
                                        <p:cTn id="44" dur="250" autoRev="1" fill="hold"/>
                                        <p:tgtEl>
                                          <p:spTgt spid="433216"/>
                                        </p:tgtEl>
                                      </p:cBhvr>
                                      <p:by x="105000" y="105000"/>
                                    </p:animScale>
                                  </p:childTnLst>
                                </p:cTn>
                              </p:par>
                            </p:childTnLst>
                          </p:cTn>
                        </p:par>
                        <p:par>
                          <p:cTn id="45" fill="hold">
                            <p:stCondLst>
                              <p:cond delay="4500"/>
                            </p:stCondLst>
                            <p:childTnLst>
                              <p:par>
                                <p:cTn id="46" presetID="26" presetClass="emph" presetSubtype="0" fill="hold" grpId="1" nodeType="afterEffect">
                                  <p:stCondLst>
                                    <p:cond delay="0"/>
                                  </p:stCondLst>
                                  <p:childTnLst>
                                    <p:animEffect transition="out" filter="fade">
                                      <p:cBhvr>
                                        <p:cTn id="47" dur="500" tmFilter="0, 0; .2, .5; .8, .5; 1, 0"/>
                                        <p:tgtEl>
                                          <p:spTgt spid="433219"/>
                                        </p:tgtEl>
                                      </p:cBhvr>
                                    </p:animEffect>
                                    <p:animScale>
                                      <p:cBhvr>
                                        <p:cTn id="48" dur="250" autoRev="1" fill="hold"/>
                                        <p:tgtEl>
                                          <p:spTgt spid="433219"/>
                                        </p:tgtEl>
                                      </p:cBhvr>
                                      <p:by x="105000" y="105000"/>
                                    </p:animScale>
                                  </p:childTnLst>
                                </p:cTn>
                              </p:par>
                            </p:childTnLst>
                          </p:cTn>
                        </p:par>
                        <p:par>
                          <p:cTn id="49" fill="hold">
                            <p:stCondLst>
                              <p:cond delay="5000"/>
                            </p:stCondLst>
                            <p:childTnLst>
                              <p:par>
                                <p:cTn id="50" presetID="26" presetClass="emph" presetSubtype="0" fill="hold" grpId="1" nodeType="afterEffect">
                                  <p:stCondLst>
                                    <p:cond delay="0"/>
                                  </p:stCondLst>
                                  <p:childTnLst>
                                    <p:animEffect transition="out" filter="fade">
                                      <p:cBhvr>
                                        <p:cTn id="51" dur="500" tmFilter="0, 0; .2, .5; .8, .5; 1, 0"/>
                                        <p:tgtEl>
                                          <p:spTgt spid="433220"/>
                                        </p:tgtEl>
                                      </p:cBhvr>
                                    </p:animEffect>
                                    <p:animScale>
                                      <p:cBhvr>
                                        <p:cTn id="52" dur="250" autoRev="1" fill="hold"/>
                                        <p:tgtEl>
                                          <p:spTgt spid="433220"/>
                                        </p:tgtEl>
                                      </p:cBhvr>
                                      <p:by x="105000" y="105000"/>
                                    </p:animScale>
                                  </p:childTnLst>
                                </p:cTn>
                              </p:par>
                              <p:par>
                                <p:cTn id="53" presetID="9" presetClass="exit" presetSubtype="0" fill="hold" grpId="1" nodeType="withEffect">
                                  <p:stCondLst>
                                    <p:cond delay="2000"/>
                                  </p:stCondLst>
                                  <p:childTnLst>
                                    <p:animEffect transition="out" filter="dissolve">
                                      <p:cBhvr>
                                        <p:cTn id="54" dur="1000"/>
                                        <p:tgtEl>
                                          <p:spTgt spid="433233"/>
                                        </p:tgtEl>
                                      </p:cBhvr>
                                    </p:animEffect>
                                    <p:set>
                                      <p:cBhvr>
                                        <p:cTn id="55" dur="1" fill="hold">
                                          <p:stCondLst>
                                            <p:cond delay="999"/>
                                          </p:stCondLst>
                                        </p:cTn>
                                        <p:tgtEl>
                                          <p:spTgt spid="433233"/>
                                        </p:tgtEl>
                                        <p:attrNameLst>
                                          <p:attrName>style.visibility</p:attrName>
                                        </p:attrNameLst>
                                      </p:cBhvr>
                                      <p:to>
                                        <p:strVal val="hidden"/>
                                      </p:to>
                                    </p:set>
                                  </p:childTnLst>
                                </p:cTn>
                              </p:par>
                            </p:childTnLst>
                          </p:cTn>
                        </p:par>
                        <p:par>
                          <p:cTn id="56" fill="hold">
                            <p:stCondLst>
                              <p:cond delay="8000"/>
                            </p:stCondLst>
                            <p:childTnLst>
                              <p:par>
                                <p:cTn id="57" presetID="39" presetClass="entr" presetSubtype="0" accel="100000" fill="hold" nodeType="afterEffect">
                                  <p:stCondLst>
                                    <p:cond delay="2000"/>
                                  </p:stCondLst>
                                  <p:childTnLst>
                                    <p:set>
                                      <p:cBhvr>
                                        <p:cTn id="58" dur="1" fill="hold">
                                          <p:stCondLst>
                                            <p:cond delay="0"/>
                                          </p:stCondLst>
                                        </p:cTn>
                                        <p:tgtEl>
                                          <p:spTgt spid="433234"/>
                                        </p:tgtEl>
                                        <p:attrNameLst>
                                          <p:attrName>style.visibility</p:attrName>
                                        </p:attrNameLst>
                                      </p:cBhvr>
                                      <p:to>
                                        <p:strVal val="visible"/>
                                      </p:to>
                                    </p:set>
                                    <p:anim calcmode="lin" valueType="num">
                                      <p:cBhvr>
                                        <p:cTn id="59" dur="500" fill="hold"/>
                                        <p:tgtEl>
                                          <p:spTgt spid="433234"/>
                                        </p:tgtEl>
                                        <p:attrNameLst>
                                          <p:attrName>ppt_h</p:attrName>
                                        </p:attrNameLst>
                                      </p:cBhvr>
                                      <p:tavLst>
                                        <p:tav tm="0">
                                          <p:val>
                                            <p:strVal val="#ppt_h/20"/>
                                          </p:val>
                                        </p:tav>
                                        <p:tav tm="50000">
                                          <p:val>
                                            <p:strVal val="#ppt_h/20"/>
                                          </p:val>
                                        </p:tav>
                                        <p:tav tm="100000">
                                          <p:val>
                                            <p:strVal val="#ppt_h"/>
                                          </p:val>
                                        </p:tav>
                                      </p:tavLst>
                                    </p:anim>
                                    <p:anim calcmode="lin" valueType="num">
                                      <p:cBhvr>
                                        <p:cTn id="60" dur="500" fill="hold"/>
                                        <p:tgtEl>
                                          <p:spTgt spid="433234"/>
                                        </p:tgtEl>
                                        <p:attrNameLst>
                                          <p:attrName>ppt_w</p:attrName>
                                        </p:attrNameLst>
                                      </p:cBhvr>
                                      <p:tavLst>
                                        <p:tav tm="0">
                                          <p:val>
                                            <p:strVal val="#ppt_w+.3"/>
                                          </p:val>
                                        </p:tav>
                                        <p:tav tm="50000">
                                          <p:val>
                                            <p:strVal val="#ppt_w+.3"/>
                                          </p:val>
                                        </p:tav>
                                        <p:tav tm="100000">
                                          <p:val>
                                            <p:strVal val="#ppt_w"/>
                                          </p:val>
                                        </p:tav>
                                      </p:tavLst>
                                    </p:anim>
                                    <p:anim calcmode="lin" valueType="num">
                                      <p:cBhvr>
                                        <p:cTn id="61" dur="500" fill="hold"/>
                                        <p:tgtEl>
                                          <p:spTgt spid="433234"/>
                                        </p:tgtEl>
                                        <p:attrNameLst>
                                          <p:attrName>ppt_x</p:attrName>
                                        </p:attrNameLst>
                                      </p:cBhvr>
                                      <p:tavLst>
                                        <p:tav tm="0">
                                          <p:val>
                                            <p:strVal val="#ppt_x-.3"/>
                                          </p:val>
                                        </p:tav>
                                        <p:tav tm="50000">
                                          <p:val>
                                            <p:strVal val="#ppt_x"/>
                                          </p:val>
                                        </p:tav>
                                        <p:tav tm="100000">
                                          <p:val>
                                            <p:strVal val="#ppt_x"/>
                                          </p:val>
                                        </p:tav>
                                      </p:tavLst>
                                    </p:anim>
                                    <p:anim calcmode="lin" valueType="num">
                                      <p:cBhvr>
                                        <p:cTn id="62" dur="500" fill="hold"/>
                                        <p:tgtEl>
                                          <p:spTgt spid="433234"/>
                                        </p:tgtEl>
                                        <p:attrNameLst>
                                          <p:attrName>ppt_y</p:attrName>
                                        </p:attrNameLst>
                                      </p:cBhvr>
                                      <p:tavLst>
                                        <p:tav tm="0">
                                          <p:val>
                                            <p:strVal val="#ppt_y"/>
                                          </p:val>
                                        </p:tav>
                                        <p:tav tm="100000">
                                          <p:val>
                                            <p:strVal val="#ppt_y"/>
                                          </p:val>
                                        </p:tav>
                                      </p:tavLst>
                                    </p:anim>
                                  </p:childTnLst>
                                </p:cTn>
                              </p:par>
                            </p:childTnLst>
                          </p:cTn>
                        </p:par>
                        <p:par>
                          <p:cTn id="63" fill="hold">
                            <p:stCondLst>
                              <p:cond delay="10500"/>
                            </p:stCondLst>
                            <p:childTnLst>
                              <p:par>
                                <p:cTn id="64" presetID="3" presetClass="entr" presetSubtype="10" fill="hold" grpId="0" nodeType="afterEffect">
                                  <p:stCondLst>
                                    <p:cond delay="0"/>
                                  </p:stCondLst>
                                  <p:childTnLst>
                                    <p:set>
                                      <p:cBhvr>
                                        <p:cTn id="65" dur="1" fill="hold">
                                          <p:stCondLst>
                                            <p:cond delay="0"/>
                                          </p:stCondLst>
                                        </p:cTn>
                                        <p:tgtEl>
                                          <p:spTgt spid="433232"/>
                                        </p:tgtEl>
                                        <p:attrNameLst>
                                          <p:attrName>style.visibility</p:attrName>
                                        </p:attrNameLst>
                                      </p:cBhvr>
                                      <p:to>
                                        <p:strVal val="visible"/>
                                      </p:to>
                                    </p:set>
                                    <p:animEffect transition="in" filter="blinds(horizontal)">
                                      <p:cBhvr>
                                        <p:cTn id="66" dur="1000"/>
                                        <p:tgtEl>
                                          <p:spTgt spid="433232"/>
                                        </p:tgtEl>
                                      </p:cBhvr>
                                    </p:animEffect>
                                  </p:childTnLst>
                                </p:cTn>
                              </p:par>
                            </p:childTnLst>
                          </p:cTn>
                        </p:par>
                        <p:par>
                          <p:cTn id="67" fill="hold">
                            <p:stCondLst>
                              <p:cond delay="11500"/>
                            </p:stCondLst>
                            <p:childTnLst>
                              <p:par>
                                <p:cTn id="68" presetID="3" presetClass="exit" presetSubtype="10" fill="hold" grpId="1" nodeType="afterEffect">
                                  <p:stCondLst>
                                    <p:cond delay="0"/>
                                  </p:stCondLst>
                                  <p:childTnLst>
                                    <p:animEffect transition="out" filter="blinds(horizontal)">
                                      <p:cBhvr>
                                        <p:cTn id="69" dur="2000"/>
                                        <p:tgtEl>
                                          <p:spTgt spid="433232"/>
                                        </p:tgtEl>
                                      </p:cBhvr>
                                    </p:animEffect>
                                    <p:set>
                                      <p:cBhvr>
                                        <p:cTn id="70" dur="1" fill="hold">
                                          <p:stCondLst>
                                            <p:cond delay="1999"/>
                                          </p:stCondLst>
                                        </p:cTn>
                                        <p:tgtEl>
                                          <p:spTgt spid="433232"/>
                                        </p:tgtEl>
                                        <p:attrNameLst>
                                          <p:attrName>style.visibility</p:attrName>
                                        </p:attrNameLst>
                                      </p:cBhvr>
                                      <p:to>
                                        <p:strVal val="hidden"/>
                                      </p:to>
                                    </p:set>
                                  </p:childTnLst>
                                </p:cTn>
                              </p:par>
                            </p:childTnLst>
                          </p:cTn>
                        </p:par>
                        <p:par>
                          <p:cTn id="71" fill="hold">
                            <p:stCondLst>
                              <p:cond delay="13500"/>
                            </p:stCondLst>
                            <p:childTnLst>
                              <p:par>
                                <p:cTn id="72" presetID="49" presetClass="path" presetSubtype="0" accel="50000" decel="50000" fill="hold" grpId="2" nodeType="afterEffect">
                                  <p:stCondLst>
                                    <p:cond delay="0"/>
                                  </p:stCondLst>
                                  <p:childTnLst>
                                    <p:animMotion origin="layout" path="M -2.77778E-7 5.20231E-7 L -0.08264 -0.03653 " pathEditMode="relative" rAng="0" ptsTypes="AA">
                                      <p:cBhvr>
                                        <p:cTn id="73" dur="2000" fill="hold"/>
                                        <p:tgtEl>
                                          <p:spTgt spid="433221"/>
                                        </p:tgtEl>
                                        <p:attrNameLst>
                                          <p:attrName>ppt_x</p:attrName>
                                          <p:attrName>ppt_y</p:attrName>
                                        </p:attrNameLst>
                                      </p:cBhvr>
                                      <p:rCtr x="-4100" y="-1800"/>
                                    </p:animMotion>
                                  </p:childTnLst>
                                </p:cTn>
                              </p:par>
                              <p:par>
                                <p:cTn id="74" presetID="56" presetClass="path" presetSubtype="0" accel="50000" decel="50000" fill="hold" grpId="2" nodeType="withEffect">
                                  <p:stCondLst>
                                    <p:cond delay="0"/>
                                  </p:stCondLst>
                                  <p:childTnLst>
                                    <p:animMotion origin="layout" path="M 0.00399 0.00532 L -0.09428 0.05249 " pathEditMode="relative" rAng="0" ptsTypes="AA">
                                      <p:cBhvr>
                                        <p:cTn id="75" dur="2000" fill="hold"/>
                                        <p:tgtEl>
                                          <p:spTgt spid="433220"/>
                                        </p:tgtEl>
                                        <p:attrNameLst>
                                          <p:attrName>ppt_x</p:attrName>
                                          <p:attrName>ppt_y</p:attrName>
                                        </p:attrNameLst>
                                      </p:cBhvr>
                                      <p:rCtr x="-4900" y="2400"/>
                                    </p:animMotion>
                                  </p:childTnLst>
                                </p:cTn>
                              </p:par>
                              <p:par>
                                <p:cTn id="76" presetID="56" presetClass="path" presetSubtype="0" accel="50000" decel="50000" fill="hold" grpId="2" nodeType="withEffect">
                                  <p:stCondLst>
                                    <p:cond delay="0"/>
                                  </p:stCondLst>
                                  <p:childTnLst>
                                    <p:animMotion origin="layout" path="M 2.5E-6 4.68208E-6 L 0.00382 -0.15214 " pathEditMode="relative" rAng="0" ptsTypes="AA">
                                      <p:cBhvr>
                                        <p:cTn id="77" dur="2000" fill="hold"/>
                                        <p:tgtEl>
                                          <p:spTgt spid="433219"/>
                                        </p:tgtEl>
                                        <p:attrNameLst>
                                          <p:attrName>ppt_x</p:attrName>
                                          <p:attrName>ppt_y</p:attrName>
                                        </p:attrNameLst>
                                      </p:cBhvr>
                                      <p:rCtr x="200" y="-7600"/>
                                    </p:animMotion>
                                  </p:childTnLst>
                                </p:cTn>
                              </p:par>
                              <p:par>
                                <p:cTn id="78" presetID="56" presetClass="path" presetSubtype="0" accel="50000" decel="50000" fill="hold" grpId="2" nodeType="withEffect">
                                  <p:stCondLst>
                                    <p:cond delay="0"/>
                                  </p:stCondLst>
                                  <p:childTnLst>
                                    <p:animMotion origin="layout" path="M -8.33333E-7 3.4104E-6 L 0.09462 -0.04185 " pathEditMode="relative" rAng="0" ptsTypes="AA">
                                      <p:cBhvr>
                                        <p:cTn id="79" dur="2000" fill="hold"/>
                                        <p:tgtEl>
                                          <p:spTgt spid="433216"/>
                                        </p:tgtEl>
                                        <p:attrNameLst>
                                          <p:attrName>ppt_x</p:attrName>
                                          <p:attrName>ppt_y</p:attrName>
                                        </p:attrNameLst>
                                      </p:cBhvr>
                                      <p:rCtr x="4700" y="-2100"/>
                                    </p:animMotion>
                                  </p:childTnLst>
                                </p:cTn>
                              </p:par>
                              <p:par>
                                <p:cTn id="80" presetID="49" presetClass="path" presetSubtype="0" accel="50000" decel="50000" fill="hold" grpId="2" nodeType="withEffect">
                                  <p:stCondLst>
                                    <p:cond delay="0"/>
                                  </p:stCondLst>
                                  <p:childTnLst>
                                    <p:animMotion origin="layout" path="M 0.00018 0.00023 L 0.0908 0.04763 " pathEditMode="relative" rAng="0" ptsTypes="AA">
                                      <p:cBhvr>
                                        <p:cTn id="81" dur="2000" fill="hold"/>
                                        <p:tgtEl>
                                          <p:spTgt spid="433217"/>
                                        </p:tgtEl>
                                        <p:attrNameLst>
                                          <p:attrName>ppt_x</p:attrName>
                                          <p:attrName>ppt_y</p:attrName>
                                        </p:attrNameLst>
                                      </p:cBhvr>
                                      <p:rCtr x="4500" y="2400"/>
                                    </p:animMotion>
                                  </p:childTnLst>
                                </p:cTn>
                              </p:par>
                              <p:par>
                                <p:cTn id="82" presetID="42" presetClass="path" presetSubtype="0" accel="50000" decel="50000" fill="hold" grpId="2" nodeType="withEffect">
                                  <p:stCondLst>
                                    <p:cond delay="0"/>
                                  </p:stCondLst>
                                  <p:childTnLst>
                                    <p:animMotion origin="layout" path="M 0.00417 0.00554 L 0.00816 0.14705 " pathEditMode="relative" rAng="0" ptsTypes="AA">
                                      <p:cBhvr>
                                        <p:cTn id="83" dur="2000" fill="hold"/>
                                        <p:tgtEl>
                                          <p:spTgt spid="433218"/>
                                        </p:tgtEl>
                                        <p:attrNameLst>
                                          <p:attrName>ppt_x</p:attrName>
                                          <p:attrName>ppt_y</p:attrName>
                                        </p:attrNameLst>
                                      </p:cBhvr>
                                      <p:rCtr x="200" y="7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3216" grpId="1" animBg="1"/>
      <p:bldP spid="433216" grpId="2" animBg="1"/>
      <p:bldP spid="433217" grpId="1" animBg="1"/>
      <p:bldP spid="433217" grpId="2" animBg="1"/>
      <p:bldP spid="433218" grpId="1" animBg="1"/>
      <p:bldP spid="433218" grpId="2" animBg="1"/>
      <p:bldP spid="433219" grpId="1" animBg="1"/>
      <p:bldP spid="433219" grpId="2" animBg="1"/>
      <p:bldP spid="433220" grpId="1" animBg="1"/>
      <p:bldP spid="433220" grpId="2" animBg="1"/>
      <p:bldP spid="433221" grpId="0" animBg="1"/>
      <p:bldP spid="433221" grpId="1" animBg="1"/>
      <p:bldP spid="433221" grpId="2" animBg="1"/>
      <p:bldP spid="433232" grpId="0" animBg="1"/>
      <p:bldP spid="433232" grpId="1" animBg="1"/>
      <p:bldP spid="433233"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00B0F0"/>
                </a:solidFill>
                <a:latin typeface="Arial Black" pitchFamily="34" charset="0"/>
              </a:rPr>
              <a:t>Подача:</a:t>
            </a:r>
          </a:p>
        </p:txBody>
      </p:sp>
      <p:sp>
        <p:nvSpPr>
          <p:cNvPr id="3" name="Содержимое 2"/>
          <p:cNvSpPr>
            <a:spLocks noGrp="1"/>
          </p:cNvSpPr>
          <p:nvPr>
            <p:ph idx="1"/>
          </p:nvPr>
        </p:nvSpPr>
        <p:spPr>
          <a:xfrm>
            <a:off x="193964" y="1590098"/>
            <a:ext cx="8589818" cy="5267902"/>
          </a:xfrm>
        </p:spPr>
        <p:txBody>
          <a:bodyPr>
            <a:normAutofit fontScale="77500" lnSpcReduction="20000"/>
          </a:bodyPr>
          <a:lstStyle/>
          <a:p>
            <a:pPr algn="just"/>
            <a:r>
              <a:rPr lang="ru-RU" dirty="0">
                <a:solidFill>
                  <a:schemeClr val="accent5">
                    <a:lumMod val="75000"/>
                  </a:schemeClr>
                </a:solidFill>
                <a:latin typeface="Arial" pitchFamily="34" charset="0"/>
                <a:cs typeface="Arial" pitchFamily="34" charset="0"/>
              </a:rPr>
              <a:t>Выполняет подачу игрок, который в результате последнего перехода перемещается из второй в первую зону. </a:t>
            </a:r>
          </a:p>
          <a:p>
            <a:pPr algn="just"/>
            <a:r>
              <a:rPr lang="ru-RU" dirty="0">
                <a:solidFill>
                  <a:schemeClr val="accent5">
                    <a:lumMod val="75000"/>
                  </a:schemeClr>
                </a:solidFill>
                <a:latin typeface="Arial" pitchFamily="34" charset="0"/>
                <a:cs typeface="Arial" pitchFamily="34" charset="0"/>
              </a:rPr>
              <a:t>Подача производится из зоны подачи за задней линией игровой площадки с целью приземлить мяч на половине противника или максимально усложнить приём. До того как игрок не коснётся мяча при подаче, ни одна часть его тела не должна коснуться поверхности площадки (в особенности это касается подачи в прыжке). </a:t>
            </a:r>
          </a:p>
          <a:p>
            <a:pPr algn="just"/>
            <a:r>
              <a:rPr lang="ru-RU" dirty="0">
                <a:solidFill>
                  <a:schemeClr val="accent5">
                    <a:lumMod val="75000"/>
                  </a:schemeClr>
                </a:solidFill>
                <a:latin typeface="Arial" pitchFamily="34" charset="0"/>
                <a:cs typeface="Arial" pitchFamily="34" charset="0"/>
              </a:rPr>
              <a:t>В полёте мяч может коснуться сетки, но не должен касаться антенн или их мысленного продолжения вверх. </a:t>
            </a:r>
          </a:p>
          <a:p>
            <a:pPr algn="just"/>
            <a:r>
              <a:rPr lang="ru-RU" dirty="0">
                <a:solidFill>
                  <a:schemeClr val="accent5">
                    <a:lumMod val="75000"/>
                  </a:schemeClr>
                </a:solidFill>
                <a:latin typeface="Arial" pitchFamily="34" charset="0"/>
                <a:cs typeface="Arial" pitchFamily="34" charset="0"/>
              </a:rPr>
              <a:t>Если мяч коснётся поверхности игровой площадки на стороне принимающей команды, подающей команде засчитывается очко. </a:t>
            </a:r>
          </a:p>
          <a:p>
            <a:pPr algn="just"/>
            <a:r>
              <a:rPr lang="ru-RU" dirty="0">
                <a:solidFill>
                  <a:schemeClr val="accent5">
                    <a:lumMod val="75000"/>
                  </a:schemeClr>
                </a:solidFill>
                <a:latin typeface="Arial" pitchFamily="34" charset="0"/>
                <a:cs typeface="Arial" pitchFamily="34" charset="0"/>
              </a:rPr>
              <a:t>Если игрок, который подавал, нарушил правила или отправил мяч в </a:t>
            </a:r>
            <a:r>
              <a:rPr lang="ru-RU" i="1" dirty="0">
                <a:solidFill>
                  <a:schemeClr val="accent5">
                    <a:lumMod val="75000"/>
                  </a:schemeClr>
                </a:solidFill>
                <a:latin typeface="Arial" pitchFamily="34" charset="0"/>
                <a:cs typeface="Arial" pitchFamily="34" charset="0"/>
              </a:rPr>
              <a:t>аут</a:t>
            </a:r>
            <a:r>
              <a:rPr lang="ru-RU" dirty="0">
                <a:solidFill>
                  <a:schemeClr val="accent5">
                    <a:lumMod val="75000"/>
                  </a:schemeClr>
                </a:solidFill>
                <a:latin typeface="Arial" pitchFamily="34" charset="0"/>
                <a:cs typeface="Arial" pitchFamily="34" charset="0"/>
              </a:rPr>
              <a:t>, то очко засчитывается принимающей команде. </a:t>
            </a:r>
          </a:p>
          <a:p>
            <a:pPr algn="just"/>
            <a:r>
              <a:rPr lang="ru-RU" dirty="0">
                <a:solidFill>
                  <a:schemeClr val="accent5">
                    <a:lumMod val="75000"/>
                  </a:schemeClr>
                </a:solidFill>
                <a:latin typeface="Arial" pitchFamily="34" charset="0"/>
                <a:cs typeface="Arial" pitchFamily="34" charset="0"/>
              </a:rPr>
              <a:t>Не разрешается блокировать мяч при подаче, прерывая его траекторию над сеткой. Если очко выиграно командой, которая подавала мяч, то подачу продолжает выполнять тот же игрок.</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ox(in)">
                                      <p:cBhvr>
                                        <p:cTn id="13" dur="500"/>
                                        <p:tgtEl>
                                          <p:spTgt spid="3">
                                            <p:txEl>
                                              <p:pRg st="0" end="0"/>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ox(in)">
                                      <p:cBhvr>
                                        <p:cTn id="16" dur="500"/>
                                        <p:tgtEl>
                                          <p:spTgt spid="3">
                                            <p:txEl>
                                              <p:pRg st="1" end="1"/>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ox(in)">
                                      <p:cBhvr>
                                        <p:cTn id="19" dur="500"/>
                                        <p:tgtEl>
                                          <p:spTgt spid="3">
                                            <p:txEl>
                                              <p:pRg st="2" end="2"/>
                                            </p:txEl>
                                          </p:spTgt>
                                        </p:tgtEl>
                                      </p:cBhvr>
                                    </p:animEffect>
                                  </p:childTnLst>
                                </p:cTn>
                              </p:par>
                              <p:par>
                                <p:cTn id="20" presetID="4" presetClass="entr" presetSubtype="16"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par>
                                <p:cTn id="23" presetID="4" presetClass="entr" presetSubtype="16"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box(in)">
                                      <p:cBhvr>
                                        <p:cTn id="25" dur="500"/>
                                        <p:tgtEl>
                                          <p:spTgt spid="3">
                                            <p:txEl>
                                              <p:pRg st="4" end="4"/>
                                            </p:txEl>
                                          </p:spTgt>
                                        </p:tgtEl>
                                      </p:cBhvr>
                                    </p:animEffect>
                                  </p:childTnLst>
                                </p:cTn>
                              </p:par>
                              <p:par>
                                <p:cTn id="26" presetID="4" presetClass="entr" presetSubtype="16"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box(in)">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p:nvPr>
        </p:nvSpPr>
        <p:spPr>
          <a:xfrm>
            <a:off x="0" y="1634836"/>
            <a:ext cx="8728363" cy="5223164"/>
          </a:xfrm>
        </p:spPr>
        <p:txBody>
          <a:bodyPr>
            <a:normAutofit fontScale="92500" lnSpcReduction="10000"/>
          </a:bodyPr>
          <a:lstStyle/>
          <a:p>
            <a:pPr algn="just"/>
            <a:r>
              <a:rPr lang="ru-RU" dirty="0">
                <a:solidFill>
                  <a:schemeClr val="accent5">
                    <a:lumMod val="75000"/>
                  </a:schemeClr>
                </a:solidFill>
              </a:rPr>
              <a:t>Обычно при позитивном приёме мяч принимается игроками задней линии (1-е касание) и доводится до связующего игрока. Связующий передаёт (2-м касанием) мяч игроку для выполнения атакующего удара (3-е касание).</a:t>
            </a:r>
          </a:p>
          <a:p>
            <a:pPr algn="just"/>
            <a:r>
              <a:rPr lang="ru-RU" dirty="0">
                <a:solidFill>
                  <a:schemeClr val="accent5">
                    <a:lumMod val="75000"/>
                  </a:schemeClr>
                </a:solidFill>
              </a:rPr>
              <a:t>При атакующем ударе мяч должен пройти над сеткой, но в пространстве между двумя антеннами, при этом мяч может задеть сетку, но не должен задевать антенны или их мысленного продолжения вверх.</a:t>
            </a:r>
          </a:p>
          <a:p>
            <a:pPr algn="just"/>
            <a:r>
              <a:rPr lang="ru-RU" dirty="0">
                <a:solidFill>
                  <a:schemeClr val="accent5">
                    <a:lumMod val="75000"/>
                  </a:schemeClr>
                </a:solidFill>
              </a:rPr>
              <a:t>Игроки передней линии могут атаковать с любой точки площадки. Игроки задней линии перед атакой должны отталкиваться за специальной трёхметровой линией. Запрещено атаковать (то есть наносить удар по мячу выше линии верхнего края сетки) только </a:t>
            </a:r>
            <a:r>
              <a:rPr lang="ru-RU" dirty="0" err="1">
                <a:solidFill>
                  <a:schemeClr val="accent5">
                    <a:lumMod val="75000"/>
                  </a:schemeClr>
                </a:solidFill>
              </a:rPr>
              <a:t>либеро</a:t>
            </a:r>
            <a:r>
              <a:rPr lang="ru-RU" dirty="0">
                <a:solidFill>
                  <a:schemeClr val="accent5">
                    <a:lumMod val="75000"/>
                  </a:schemeClr>
                </a:solidFill>
              </a:rPr>
              <a:t>.</a:t>
            </a:r>
          </a:p>
          <a:p>
            <a:endParaRPr lang="ru-RU" dirty="0"/>
          </a:p>
        </p:txBody>
      </p:sp>
      <p:sp>
        <p:nvSpPr>
          <p:cNvPr id="3" name="TextBox 2"/>
          <p:cNvSpPr txBox="1"/>
          <p:nvPr/>
        </p:nvSpPr>
        <p:spPr>
          <a:xfrm>
            <a:off x="1108364" y="457200"/>
            <a:ext cx="5403272" cy="769441"/>
          </a:xfrm>
          <a:prstGeom prst="rect">
            <a:avLst/>
          </a:prstGeom>
          <a:noFill/>
        </p:spPr>
        <p:txBody>
          <a:bodyPr wrap="square" rtlCol="0">
            <a:spAutoFit/>
          </a:bodyPr>
          <a:lstStyle/>
          <a:p>
            <a:r>
              <a:rPr lang="ru-RU" sz="4400" dirty="0">
                <a:solidFill>
                  <a:srgbClr val="00B0F0"/>
                </a:solidFill>
                <a:latin typeface="Arial Black" pitchFamily="34" charset="0"/>
              </a:rPr>
              <a:t>Атака:</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p:cTn id="12"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
                                            <p:txEl>
                                              <p:pRg st="0" end="0"/>
                                            </p:txEl>
                                          </p:spTgt>
                                        </p:tgtEl>
                                        <p:attrNameLst>
                                          <p:attrName>ppt_h</p:attrName>
                                        </p:attrNameLst>
                                      </p:cBhvr>
                                      <p:tavLst>
                                        <p:tav tm="0">
                                          <p:val>
                                            <p:fltVal val="0"/>
                                          </p:val>
                                        </p:tav>
                                        <p:tav tm="100000">
                                          <p:val>
                                            <p:strVal val="#ppt_h"/>
                                          </p:val>
                                        </p:tav>
                                      </p:tavLst>
                                    </p:anim>
                                    <p:anim calcmode="lin" valueType="num">
                                      <p:cBhvr>
                                        <p:cTn id="14" dur="500" fill="hold"/>
                                        <p:tgtEl>
                                          <p:spTgt spid="2">
                                            <p:txEl>
                                              <p:pRg st="0" end="0"/>
                                            </p:txEl>
                                          </p:spTgt>
                                        </p:tgtEl>
                                        <p:attrNameLst>
                                          <p:attrName>style.rotation</p:attrName>
                                        </p:attrNameLst>
                                      </p:cBhvr>
                                      <p:tavLst>
                                        <p:tav tm="0">
                                          <p:val>
                                            <p:fltVal val="360"/>
                                          </p:val>
                                        </p:tav>
                                        <p:tav tm="100000">
                                          <p:val>
                                            <p:fltVal val="0"/>
                                          </p:val>
                                        </p:tav>
                                      </p:tavLst>
                                    </p:anim>
                                    <p:animEffect transition="in" filter="fade">
                                      <p:cBhvr>
                                        <p:cTn id="15" dur="500"/>
                                        <p:tgtEl>
                                          <p:spTgt spid="2">
                                            <p:txEl>
                                              <p:pRg st="0" end="0"/>
                                            </p:txEl>
                                          </p:spTgt>
                                        </p:tgtEl>
                                      </p:cBhvr>
                                    </p:animEffect>
                                  </p:childTnLst>
                                </p:cTn>
                              </p:par>
                              <p:par>
                                <p:cTn id="16" presetID="49" presetClass="entr" presetSubtype="0" decel="100000" fill="hold" nodeType="with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 calcmode="lin" valueType="num">
                                      <p:cBhvr>
                                        <p:cTn id="18"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9" dur="500" fill="hold"/>
                                        <p:tgtEl>
                                          <p:spTgt spid="2">
                                            <p:txEl>
                                              <p:pRg st="1" end="1"/>
                                            </p:txEl>
                                          </p:spTgt>
                                        </p:tgtEl>
                                        <p:attrNameLst>
                                          <p:attrName>ppt_h</p:attrName>
                                        </p:attrNameLst>
                                      </p:cBhvr>
                                      <p:tavLst>
                                        <p:tav tm="0">
                                          <p:val>
                                            <p:fltVal val="0"/>
                                          </p:val>
                                        </p:tav>
                                        <p:tav tm="100000">
                                          <p:val>
                                            <p:strVal val="#ppt_h"/>
                                          </p:val>
                                        </p:tav>
                                      </p:tavLst>
                                    </p:anim>
                                    <p:anim calcmode="lin" valueType="num">
                                      <p:cBhvr>
                                        <p:cTn id="20" dur="500" fill="hold"/>
                                        <p:tgtEl>
                                          <p:spTgt spid="2">
                                            <p:txEl>
                                              <p:pRg st="1" end="1"/>
                                            </p:txEl>
                                          </p:spTgt>
                                        </p:tgtEl>
                                        <p:attrNameLst>
                                          <p:attrName>style.rotation</p:attrName>
                                        </p:attrNameLst>
                                      </p:cBhvr>
                                      <p:tavLst>
                                        <p:tav tm="0">
                                          <p:val>
                                            <p:fltVal val="360"/>
                                          </p:val>
                                        </p:tav>
                                        <p:tav tm="100000">
                                          <p:val>
                                            <p:fltVal val="0"/>
                                          </p:val>
                                        </p:tav>
                                      </p:tavLst>
                                    </p:anim>
                                    <p:animEffect transition="in" filter="fade">
                                      <p:cBhvr>
                                        <p:cTn id="21" dur="500"/>
                                        <p:tgtEl>
                                          <p:spTgt spid="2">
                                            <p:txEl>
                                              <p:pRg st="1" end="1"/>
                                            </p:txEl>
                                          </p:spTgt>
                                        </p:tgtEl>
                                      </p:cBhvr>
                                    </p:animEffect>
                                  </p:childTnLst>
                                </p:cTn>
                              </p:par>
                              <p:par>
                                <p:cTn id="22" presetID="49" presetClass="entr" presetSubtype="0" decel="100000" fill="hold" nodeType="with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 calcmode="lin" valueType="num">
                                      <p:cBhvr>
                                        <p:cTn id="24"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2">
                                            <p:txEl>
                                              <p:pRg st="2" end="2"/>
                                            </p:txEl>
                                          </p:spTgt>
                                        </p:tgtEl>
                                        <p:attrNameLst>
                                          <p:attrName>ppt_h</p:attrName>
                                        </p:attrNameLst>
                                      </p:cBhvr>
                                      <p:tavLst>
                                        <p:tav tm="0">
                                          <p:val>
                                            <p:fltVal val="0"/>
                                          </p:val>
                                        </p:tav>
                                        <p:tav tm="100000">
                                          <p:val>
                                            <p:strVal val="#ppt_h"/>
                                          </p:val>
                                        </p:tav>
                                      </p:tavLst>
                                    </p:anim>
                                    <p:anim calcmode="lin" valueType="num">
                                      <p:cBhvr>
                                        <p:cTn id="26" dur="500" fill="hold"/>
                                        <p:tgtEl>
                                          <p:spTgt spid="2">
                                            <p:txEl>
                                              <p:pRg st="2" end="2"/>
                                            </p:txEl>
                                          </p:spTgt>
                                        </p:tgtEl>
                                        <p:attrNameLst>
                                          <p:attrName>style.rotation</p:attrName>
                                        </p:attrNameLst>
                                      </p:cBhvr>
                                      <p:tavLst>
                                        <p:tav tm="0">
                                          <p:val>
                                            <p:fltVal val="360"/>
                                          </p:val>
                                        </p:tav>
                                        <p:tav tm="100000">
                                          <p:val>
                                            <p:fltVal val="0"/>
                                          </p:val>
                                        </p:tav>
                                      </p:tavLst>
                                    </p:anim>
                                    <p:animEffect transition="in" filter="fade">
                                      <p:cBhvr>
                                        <p:cTn id="2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p:nvPr>
        </p:nvSpPr>
        <p:spPr>
          <a:xfrm>
            <a:off x="0" y="1690256"/>
            <a:ext cx="8756073" cy="5167744"/>
          </a:xfrm>
        </p:spPr>
        <p:txBody>
          <a:bodyPr>
            <a:normAutofit fontScale="92500" lnSpcReduction="20000"/>
          </a:bodyPr>
          <a:lstStyle/>
          <a:p>
            <a:pPr algn="just"/>
            <a:r>
              <a:rPr lang="ru-RU" dirty="0">
                <a:solidFill>
                  <a:schemeClr val="accent5">
                    <a:lumMod val="75000"/>
                  </a:schemeClr>
                </a:solidFill>
              </a:rPr>
              <a:t>Приём атакующего удара отличается от приёма подачи, так как в защите в обязательном порядке всегда участвуют все 6 игроков находящихся на площадке; некоторые игроки передней линии ставят блок (иногда все трое), а все остальные играют в защите. Цель защищающихся оставить мяч в игре и по возможности довести его пасующему.</a:t>
            </a:r>
          </a:p>
          <a:p>
            <a:pPr algn="just"/>
            <a:r>
              <a:rPr lang="ru-RU" dirty="0">
                <a:solidFill>
                  <a:schemeClr val="accent5">
                    <a:lumMod val="75000"/>
                  </a:schemeClr>
                </a:solidFill>
              </a:rPr>
              <a:t>Защита может быть эффективной только в случае согласованных действий всех игроков команды, поэтому были разработаны схемы игры в защите, из которых прижились только две: «углом назад» и «углом вперёд». В обеих схемах крайние защитники стоят по боковым линиям, выходя из-за блока в 5-6 метрах от сетки, а вот защитник в 6 зоне, в соответствии с названием схемы, играет или непосредственно позади блока (ловит скидки за блок), или за лицевой линией (играет дальние рикошеты от блока).</a:t>
            </a:r>
          </a:p>
        </p:txBody>
      </p:sp>
      <p:sp>
        <p:nvSpPr>
          <p:cNvPr id="3" name="Прямоугольник 2"/>
          <p:cNvSpPr/>
          <p:nvPr/>
        </p:nvSpPr>
        <p:spPr>
          <a:xfrm>
            <a:off x="247692" y="374073"/>
            <a:ext cx="7366119" cy="769441"/>
          </a:xfrm>
          <a:prstGeom prst="rect">
            <a:avLst/>
          </a:prstGeom>
        </p:spPr>
        <p:txBody>
          <a:bodyPr wrap="none">
            <a:spAutoFit/>
          </a:bodyPr>
          <a:lstStyle/>
          <a:p>
            <a:r>
              <a:rPr lang="ru-RU" sz="4400" dirty="0">
                <a:solidFill>
                  <a:srgbClr val="00B0F0"/>
                </a:solidFill>
                <a:latin typeface="Arial Black" pitchFamily="34" charset="0"/>
              </a:rPr>
              <a:t>Защита (приём атаки)</a:t>
            </a:r>
            <a:r>
              <a:rPr lang="ru-RU" sz="4400" b="1" dirty="0">
                <a:solidFill>
                  <a:srgbClr val="00B0F0"/>
                </a:solidFill>
                <a:latin typeface="Arial Black" pitchFamily="34" charset="0"/>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Scale>
                                      <p:cBhvr>
                                        <p:cTn id="12" dur="1000" decel="50000" fill="hold">
                                          <p:stCondLst>
                                            <p:cond delay="0"/>
                                          </p:stCondLst>
                                        </p:cTn>
                                        <p:tgtEl>
                                          <p:spTgt spid="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
                                            <p:txEl>
                                              <p:pRg st="0" end="0"/>
                                            </p:txEl>
                                          </p:spTgt>
                                        </p:tgtEl>
                                        <p:attrNameLst>
                                          <p:attrName>ppt_x</p:attrName>
                                          <p:attrName>ppt_y</p:attrName>
                                        </p:attrNameLst>
                                      </p:cBhvr>
                                    </p:animMotion>
                                    <p:animEffect transition="in" filter="fade">
                                      <p:cBhvr>
                                        <p:cTn id="14" dur="1000"/>
                                        <p:tgtEl>
                                          <p:spTgt spid="2">
                                            <p:txEl>
                                              <p:pRg st="0" end="0"/>
                                            </p:txEl>
                                          </p:spTgt>
                                        </p:tgtEl>
                                      </p:cBhvr>
                                    </p:animEffect>
                                  </p:childTnLst>
                                </p:cTn>
                              </p:par>
                              <p:par>
                                <p:cTn id="15" presetID="52" presetClass="entr" presetSubtype="0" fill="hold"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Scale>
                                      <p:cBhvr>
                                        <p:cTn id="17" dur="1000" decel="50000" fill="hold">
                                          <p:stCondLst>
                                            <p:cond delay="0"/>
                                          </p:stCondLst>
                                        </p:cTn>
                                        <p:tgtEl>
                                          <p:spTgt spid="2">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
                                            <p:txEl>
                                              <p:pRg st="1" end="1"/>
                                            </p:txEl>
                                          </p:spTgt>
                                        </p:tgtEl>
                                        <p:attrNameLst>
                                          <p:attrName>ppt_x</p:attrName>
                                          <p:attrName>ppt_y</p:attrName>
                                        </p:attrNameLst>
                                      </p:cBhvr>
                                    </p:animMotion>
                                    <p:animEffect transition="in" filter="fade">
                                      <p:cBhvr>
                                        <p:cTn id="19" dur="1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p:nvPr>
        </p:nvSpPr>
        <p:spPr>
          <a:xfrm>
            <a:off x="0" y="1620982"/>
            <a:ext cx="8645236" cy="5237018"/>
          </a:xfrm>
        </p:spPr>
        <p:txBody>
          <a:bodyPr>
            <a:normAutofit lnSpcReduction="10000"/>
          </a:bodyPr>
          <a:lstStyle/>
          <a:p>
            <a:pPr algn="just"/>
            <a:r>
              <a:rPr lang="ru-RU" dirty="0">
                <a:solidFill>
                  <a:schemeClr val="accent5">
                    <a:lumMod val="75000"/>
                  </a:schemeClr>
                </a:solidFill>
              </a:rPr>
              <a:t>Это игровой приём, при котором защищающаяся команда препятствует переводу мяча при атаке противника на свою сторону, перекрывая его ход любой частью тела над сеткой, обычно руками, перенесёнными на сторону противника в рамках правил. Разрешается переносить руки на сторону противника при блокировании в той степени, чтобы они не мешали противнику до его атаки или другого игрового действия.</a:t>
            </a:r>
          </a:p>
          <a:p>
            <a:pPr algn="just"/>
            <a:r>
              <a:rPr lang="ru-RU" dirty="0">
                <a:solidFill>
                  <a:schemeClr val="accent5">
                    <a:lumMod val="75000"/>
                  </a:schemeClr>
                </a:solidFill>
              </a:rPr>
              <a:t>Блок может быть одиночным или групповым (двойным, тройным). Касание блока не считается за одно из трёх касаний. Блокировать могут только те игроки, что стоят на передней линии, то есть в зонах 2, 3, 4.</a:t>
            </a:r>
          </a:p>
        </p:txBody>
      </p:sp>
      <p:sp>
        <p:nvSpPr>
          <p:cNvPr id="3" name="Прямоугольник 2"/>
          <p:cNvSpPr/>
          <p:nvPr/>
        </p:nvSpPr>
        <p:spPr>
          <a:xfrm>
            <a:off x="438262" y="321025"/>
            <a:ext cx="5009705" cy="769441"/>
          </a:xfrm>
          <a:prstGeom prst="rect">
            <a:avLst/>
          </a:prstGeom>
        </p:spPr>
        <p:txBody>
          <a:bodyPr wrap="none">
            <a:spAutoFit/>
          </a:bodyPr>
          <a:lstStyle/>
          <a:p>
            <a:r>
              <a:rPr lang="ru-RU" sz="4400" dirty="0">
                <a:solidFill>
                  <a:srgbClr val="00B0F0"/>
                </a:solidFill>
                <a:latin typeface="Arial Black" pitchFamily="34" charset="0"/>
              </a:rPr>
              <a:t>Блокирование:</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5" presetClass="entr" presetSubtype="0" fill="hold"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calcmode="lin" valueType="num">
                                      <p:cBhvr>
                                        <p:cTn id="19"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20"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21" dur="1000" fill="hold"/>
                                        <p:tgtEl>
                                          <p:spTgt spid="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2">
                                            <p:txEl>
                                              <p:pRg st="0" end="0"/>
                                            </p:txEl>
                                          </p:spTgt>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 calcmode="lin" valueType="num">
                                      <p:cBhvr>
                                        <p:cTn id="25"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26" dur="1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27" dur="1000" fill="hold"/>
                                        <p:tgtEl>
                                          <p:spTgt spid="2">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2">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1">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Тема1</Template>
  <TotalTime>0</TotalTime>
  <Words>902</Words>
  <Application>Microsoft Office PowerPoint</Application>
  <PresentationFormat>Экран (4:3)</PresentationFormat>
  <Paragraphs>69</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Arial Black</vt:lpstr>
      <vt:lpstr>Calibri</vt:lpstr>
      <vt:lpstr>Calibri Light</vt:lpstr>
      <vt:lpstr>Тема1</vt:lpstr>
      <vt:lpstr>Правила игры в волейбол</vt:lpstr>
      <vt:lpstr>Презентация PowerPoint</vt:lpstr>
      <vt:lpstr>Общие правила:</vt:lpstr>
      <vt:lpstr>Презентация PowerPoint</vt:lpstr>
      <vt:lpstr>Презентация PowerPoint</vt:lpstr>
      <vt:lpstr>Подача:</vt:lpstr>
      <vt:lpstr>Презентация PowerPoint</vt:lpstr>
      <vt:lpstr>Презентация PowerPoint</vt:lpstr>
      <vt:lpstr>Презентация PowerPoint</vt:lpstr>
      <vt:lpstr>Презентация PowerPoint</vt:lpstr>
      <vt:lpstr>Регламент:</vt:lpstr>
      <vt:lpstr>Нарушение правил:</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Павел</dc:creator>
  <cp:lastModifiedBy>Никита Вишневский</cp:lastModifiedBy>
  <cp:revision>12</cp:revision>
  <dcterms:created xsi:type="dcterms:W3CDTF">2014-09-29T12:30:26Z</dcterms:created>
  <dcterms:modified xsi:type="dcterms:W3CDTF">2022-11-06T09:46:20Z</dcterms:modified>
</cp:coreProperties>
</file>