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0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63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175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09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21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402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854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899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0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586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82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073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112B8-2AB7-46E5-B08B-CB5BB360982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F9E20-C4EB-4D32-A922-8D89452AD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93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9319"/>
            <a:ext cx="9245600" cy="763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8784" y="495247"/>
            <a:ext cx="6477000" cy="4755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МБДОУ «ЦРР-детский сад №3»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г. Сергиев Посад, 2021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год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Проектная деятельность в ДОУ. Первая младшая группа №3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Педагогический проект: «Воспитание у ребенка любви к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русскому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народному творчеству.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высшей категории 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Голиней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Юлия Ильинична 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3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61124" y="2666137"/>
            <a:ext cx="4522031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и заучивание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с детьми дома.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3B9A80-6425-4A61-B550-A7AE520C03FD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30658" y="903749"/>
            <a:ext cx="2020932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054DA6-438B-4B0E-999F-3B502786AB5A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2854" y="3327443"/>
            <a:ext cx="2105627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592391-7FF1-42FC-9061-01FC0EB4FE68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7977" y="844795"/>
            <a:ext cx="1749779" cy="1544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FE5DEB-07EF-4F14-B143-45E162F4EF63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280" y="5221405"/>
            <a:ext cx="146558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372DB05-B10B-4698-8304-D8720F50F572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410" y="5153771"/>
            <a:ext cx="1526553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0FF7FCF-20DE-405D-9114-3168ADE9E7B4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0963" y="843145"/>
            <a:ext cx="1415235" cy="1561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3E88613-72AB-416C-AC6C-559DE30B97A0}"/>
              </a:ext>
            </a:extLst>
          </p:cNvPr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2238" y="3698373"/>
            <a:ext cx="1737167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11E6AE7-5443-4A47-9B01-B628BAB69622}"/>
              </a:ext>
            </a:extLst>
          </p:cNvPr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9780" y="5213399"/>
            <a:ext cx="1614558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99C1F5A-4C7C-4A5E-9A1F-01C3029F8E64}"/>
              </a:ext>
            </a:extLst>
          </p:cNvPr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851509" y="903751"/>
            <a:ext cx="2020933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642EF74-C875-443F-8860-A3A551941447}"/>
              </a:ext>
            </a:extLst>
          </p:cNvPr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3155" y="5154157"/>
            <a:ext cx="149964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444BDE5-EBD0-48BA-A005-64E32233CCAF}"/>
              </a:ext>
            </a:extLst>
          </p:cNvPr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6771" y="3698373"/>
            <a:ext cx="1599863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E58A86B-8B9B-43B3-B1ED-E7A0D3AAE711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74" y="5259128"/>
            <a:ext cx="1123944" cy="1440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B9BDC65-6A2A-4036-B386-1A6E8F53F1B1}"/>
              </a:ext>
            </a:extLst>
          </p:cNvPr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812" y="3666013"/>
            <a:ext cx="1661777" cy="144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81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47273" y="1019622"/>
            <a:ext cx="1669742" cy="481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 детей с </a:t>
            </a:r>
            <a:r>
              <a:rPr lang="ru-RU" sz="20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потешкой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Пришли детки в детский сад,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Здесь игрушки ждут ребят,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этом доме всё для вас-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Сказки, песни и рассказы,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Шумный пляс и тихий час-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этом доме всё для вас!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57F4C0-1E2E-485D-BBCC-86A14F64CCF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402" y="3772525"/>
            <a:ext cx="1824304" cy="144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CDEC8A-26F0-4656-8C17-BD744045D1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088" y="1513863"/>
            <a:ext cx="1824304" cy="144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10706" y="1092679"/>
            <a:ext cx="1823007" cy="4119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Уход детей домой с </a:t>
            </a:r>
            <a:r>
              <a:rPr lang="ru-RU" sz="20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потешкой</a:t>
            </a:r>
            <a:endParaRPr lang="ru-RU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«Вот и вечер подошёл,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расставаться.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Завтра снова детский сад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Дверь откроет для ребят.»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232589-9ED2-4599-909E-CCFA65FD95A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625" y="4107725"/>
            <a:ext cx="2024526" cy="1800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95B896A-6166-405F-9085-87C2EF95698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713" y="1153863"/>
            <a:ext cx="2073152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20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06129" y="3062219"/>
            <a:ext cx="4151869" cy="2575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 err="1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Потешки-утешалки</a:t>
            </a:r>
            <a:endParaRPr lang="ru-RU" sz="20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Что ты плачешь,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«ы» да «ы»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Слёзы поскорей утри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Будем мы с тобой играть.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Песни петь и танцевать!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7EA374-0A30-49B5-A123-F047746E497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03" y="3057233"/>
            <a:ext cx="2920271" cy="324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59243" y="762916"/>
            <a:ext cx="6487298" cy="1733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отешки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помогали родителям в самых разных моментах воспитания ребенка. Если Вам нужно успокоить плачущего малыша - расскажите ему 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потешки-утешалки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Потешки-утешалки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не только отвлекут ребенка от неприятностей, но и будут развивать память и мышление ребенка.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6646E2-68C9-48C7-AA59-F08C677DF6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782" y="3057233"/>
            <a:ext cx="2753092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160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824AD-1473-48DF-BD17-676DCC8749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207" y="4421259"/>
            <a:ext cx="1999427" cy="180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83FCF7A-47C0-4217-8DC8-803456C78B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948" y="982730"/>
            <a:ext cx="2179825" cy="180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79B7D-A5B8-414A-B394-A31C690FB6B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086" y="982730"/>
            <a:ext cx="2033821" cy="1800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CC2368B-E192-4931-9871-3B40B0151EA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2224" y="4421259"/>
            <a:ext cx="1978775" cy="180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6D897F2-DB0A-4C5C-9D02-7EE7CBE437F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8019" y="3996763"/>
            <a:ext cx="2033820" cy="1800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49827" y="866573"/>
            <a:ext cx="2570205" cy="2807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Потешка</a:t>
            </a:r>
            <a:r>
              <a:rPr lang="ru-RU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процессе  НОД</a:t>
            </a:r>
            <a:endPara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«У нас много ребят,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Все по стульчикам сидят.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Сядем-ка братцы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Все заниматься»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43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7A4DB1-B7D2-4DD8-BC8C-2C67BD229C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4954" y="430557"/>
            <a:ext cx="1256310" cy="1800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08AB7E-F9DA-493A-ADE9-6FDAC481FA6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407" y="4351304"/>
            <a:ext cx="1296404" cy="180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56C7F4-A028-4FA1-A3FC-EC2F686E8EE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589" y="4351304"/>
            <a:ext cx="1356425" cy="180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E2F6D13-6033-4E50-9B32-8FD89D37E54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313" y="397510"/>
            <a:ext cx="1265725" cy="180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1FFE03-2C06-4538-9625-89BA461AD95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9087" y="397510"/>
            <a:ext cx="1265726" cy="1800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4B7F8B1-2362-424B-8462-2AF20E211EE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168" y="4351304"/>
            <a:ext cx="2450010" cy="180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868303" y="2488038"/>
            <a:ext cx="2418293" cy="2032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Солнышко-ведрышко,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Выгляни в окошко!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Солнышко, нарядись!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Красное, покажись!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72747" y="863170"/>
            <a:ext cx="1940010" cy="3488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</a:t>
            </a:r>
            <a:r>
              <a:rPr lang="ru-RU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процессе   НОД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Нарисуем желтый круг,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лучики вокруг –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на белом свете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ярче светит!</a:t>
            </a:r>
          </a:p>
        </p:txBody>
      </p:sp>
    </p:spTree>
    <p:extLst>
      <p:ext uri="{BB962C8B-B14F-4D97-AF65-F5344CB8AC3E}">
        <p14:creationId xmlns:p14="http://schemas.microsoft.com/office/powerpoint/2010/main" val="325375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2314" y="-96977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F06E70-7899-4BB5-B3BF-E4479B04C29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62" y="2023372"/>
            <a:ext cx="1744437" cy="1800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3391AC-D1AC-4153-8E1E-E3E02B7F5A1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745" y="4768002"/>
            <a:ext cx="2452043" cy="180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8000DA-78B8-40D9-80E6-1D8EE40BAB0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6" y="4768002"/>
            <a:ext cx="2452043" cy="180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7E66E99-EC65-4DF0-BF29-F385876C68B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8213" y="499380"/>
            <a:ext cx="1773108" cy="1800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14151" y="555574"/>
            <a:ext cx="4444328" cy="506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 при НОД. Обучение конструированию </a:t>
            </a:r>
            <a:endPara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Кубики, кубики – синие и красные,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Жёлтые, зелёные – строим с ребятами домики!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Соня ручкой – мах!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Домик сразу – бах!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Веселится детвора, 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Продолжается игра.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Кубик на кубик – и вот пирамидка.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из кубиков башню построить,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гараж для машины устроить.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из кубиков горку собрать…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так без конца можно играть!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7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913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35676" y="852450"/>
            <a:ext cx="3107879" cy="3337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 при одевании на прогулку.</a:t>
            </a:r>
            <a:endPara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Раз, два, три, четыре, пять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Собираемся гулять.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хочешь прогуляться,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быстро одеваться.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Дверцу шкафа открывай,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одежду доставай.</a:t>
            </a: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35D0E4-1F55-4479-97EF-BFB1734B09E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144" y="2738159"/>
            <a:ext cx="1365877" cy="180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D05E8E-D9C3-40C8-B8C5-704A774EC07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6202" y="4804536"/>
            <a:ext cx="3000000" cy="180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D467566-D4CF-483A-A9BF-5CB9FB608C0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610" y="2659231"/>
            <a:ext cx="1365875" cy="180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AD121C5-02C6-4695-A7CB-D6DC37F8D81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309" y="4811980"/>
            <a:ext cx="1126479" cy="1800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1A47B01-F930-4700-9D61-AAA343BEFB8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096" y="4811980"/>
            <a:ext cx="1080000" cy="180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E87526E-437A-454C-A8A3-F59CF5CD60E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7760" y="761785"/>
            <a:ext cx="133926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0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1600" y="-98853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1359243" y="895440"/>
            <a:ext cx="2891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  на прогулке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Ты, мороз, мороз, мороз,</a:t>
            </a:r>
            <a:b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 показывай свой нос!</a:t>
            </a:r>
            <a:b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Уходи скорей домой,</a:t>
            </a:r>
            <a:b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Стужу уводи с собой.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8ABE6B-87EC-49DE-A646-1EAA7D9B169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933" y="3740855"/>
            <a:ext cx="2854933" cy="180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A30E58-CB77-47D8-BF11-F26463E3BD9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0692" y="4034644"/>
            <a:ext cx="3000000" cy="180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DAE5B08-07FE-4D9D-9FCF-47415ECBEFA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0692" y="1310141"/>
            <a:ext cx="30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0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332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71600" y="776647"/>
            <a:ext cx="4821246" cy="3013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 можно использовать при умывании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Знаем, знаем, да, да, да!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Где тут прячется вода!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Выходи, водица,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Мы пришли умыться!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Моем руки дружно,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Нам обедать нужно!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923A29-3092-41B1-8917-AB8A2451121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308" y="3789780"/>
            <a:ext cx="2461133" cy="252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F4DE5C-D674-40A2-96B0-921BD3400C0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086" y="1550701"/>
            <a:ext cx="3356971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70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7971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8AC2018-8C81-49F9-8F35-F65DF25867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72" y="4373911"/>
            <a:ext cx="1880131" cy="2160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1AC591-2A73-4575-AC8A-8AA2F13E85C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0350" y="4373911"/>
            <a:ext cx="1928173" cy="216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36800" y="582659"/>
            <a:ext cx="4572000" cy="33370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  можно использовать и при приеме пищи </a:t>
            </a:r>
            <a:endPara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Час обеда подошел,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Сели деточки за стол.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Бери ложку, бери хлеб,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скорее за обед.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аппетитом мы едим,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Большими вырасти хотим!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0C9AF8-8ED0-46CD-A48B-C23AD16C4D6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137" y="1593928"/>
            <a:ext cx="1771808" cy="2160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C143EB2-C1D7-495F-8D8B-8515665E405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222" y="4373911"/>
            <a:ext cx="3485555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84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408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15738" y="1594500"/>
            <a:ext cx="67333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594"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«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Потешки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- кладовая знаний о культуре, духовных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indent="228594"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и нравственных традициях предков.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Это коллективное художественное творчество народа. Они веками вбирали в себя жизненный опыт, коллективную мудрость  и передавали их младшим поколениям, активно пропагандируя высокие нравственные нормы и эстетические идеалы».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indent="228594" algn="just"/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804561"/>
            <a:ext cx="4572000" cy="74558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 дети, родители и воспитатели 1 младшей группы №3.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0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37222" y="753180"/>
            <a:ext cx="3731740" cy="2472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Причёсываемся с </a:t>
            </a:r>
            <a:r>
              <a:rPr lang="ru-RU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потешкой</a:t>
            </a:r>
            <a:endParaRPr lang="ru-RU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Ты расти, расти коса,</a:t>
            </a:r>
            <a:endParaRPr lang="ru-RU" sz="2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 шёлкова пояса.</a:t>
            </a:r>
            <a:endParaRPr lang="ru-RU" sz="2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Как ты вырастешь, коса,</a:t>
            </a:r>
            <a:endParaRPr lang="ru-RU" sz="2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Будешь городу краса!</a:t>
            </a:r>
            <a:endParaRPr lang="ru-RU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28B6A7-83EA-4BC9-9607-2D6CB438E3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806" y="3429000"/>
            <a:ext cx="2176572" cy="252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72116" y="1077341"/>
            <a:ext cx="3165106" cy="2790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 в режимных моментах</a:t>
            </a:r>
            <a:endPara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Мы проснулись,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Потянулись,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Вместе солнцу улыбнулись,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Здравствуй, солнышко,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err="1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Колоколнышко</a:t>
            </a:r>
            <a:r>
              <a:rPr lang="ru-RU" sz="2000" b="1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60BE16-A980-4146-938D-065EABCA1F8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894" y="3968497"/>
            <a:ext cx="225755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3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60389" y="737622"/>
            <a:ext cx="5103341" cy="4017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Удачно подобранная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потешка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может помочь и в кормлении ребенка.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«Умница Тёмочка!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Ешь кашку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сладеньку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Вкусную, пушистую,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Мягкую, душистую!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Скушаем за маму ложку,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Скушаем за папу ложку,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 сестрёнку и за кошку,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Воробей стучит в окошко, дайте ложечку и мне…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44D3BC-5226-4CF1-B31C-6A9FC35972BA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98191" y="1652727"/>
            <a:ext cx="2392780" cy="1645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525FAF-49F2-42DE-AC96-DEB01287C4E1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49270" y="4455374"/>
            <a:ext cx="2248201" cy="16192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240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44611" y="853152"/>
            <a:ext cx="4572000" cy="45884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Потешки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при игровых действиях  «Час веселья у нас!»</a:t>
            </a:r>
          </a:p>
          <a:p>
            <a:pPr algn="ctr"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Веселимся мы сегодня,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Прямо с самого утра!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Закружилось, завертелось,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Танцевать нам захотелось.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fontAlgn="base">
              <a:spcAft>
                <a:spcPts val="1125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Застучали ножки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По ровненькой дорожке,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Застучали много раз,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Очень весело у нас!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010432-2A81-4ABA-82A1-879643C6B9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254" y="1770117"/>
            <a:ext cx="1296000" cy="216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AC2D4C-340D-4FB2-A186-75DE56D09DF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077" y="1770117"/>
            <a:ext cx="1315068" cy="216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9FA5815-679F-4F08-8A7D-AFB50653D66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50" y="4447296"/>
            <a:ext cx="2555501" cy="216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FEEA1D2-3DAC-44E5-9AC5-93FBB0C9240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5171" y="4504719"/>
            <a:ext cx="25555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14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83957" y="729049"/>
            <a:ext cx="2693773" cy="3321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 в режимных моментах . </a:t>
            </a:r>
          </a:p>
          <a:p>
            <a:pPr>
              <a:lnSpc>
                <a:spcPct val="107000"/>
              </a:lnSpc>
            </a:pPr>
            <a: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Полдник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Вот и полдник подошёл,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Сели дети все за стол.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не было беды,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Вспомним правила еды: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Наши ноги не стучат,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Наши язычки молчат.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526E7A-EA2C-48BD-8173-0B54A0E15A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8638" y="4050984"/>
            <a:ext cx="1491075" cy="180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6ABC66-F59A-4D9D-9E57-79D6E30914C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66" y="4525147"/>
            <a:ext cx="1433725" cy="180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73146" y="700348"/>
            <a:ext cx="34969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Потешки при играх</a:t>
            </a:r>
          </a:p>
          <a:p>
            <a:pPr algn="ctr" fontAlgn="base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Хороши у нас игрушки: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Куклы, мишки и машинки,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С ними весело играть!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Пусть игрушки дружат с нами,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Обижать мы их не станем,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Поиграем и потом,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Все на место уберем.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8636980-13EF-4848-940B-DBE71ECF717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2145" y="4950984"/>
            <a:ext cx="2434513" cy="1620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0C4CE85-A228-40AB-BE35-E0D3045098F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5870" y="3209870"/>
            <a:ext cx="2266955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6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56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59243" y="943044"/>
            <a:ext cx="6474941" cy="472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Благодаря проекту уровень речевого развития показал хорошую динамику. Многие дети самостоятельно рассказывают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процессе своих игр, в режимных моментах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594" indent="-228594" algn="just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Результатом данной работы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являются положительные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эмоции, веселое, бодрое настроение, которое помогает овладеть: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родным языком, развивает память, воображение, мышление.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3613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49177" y="1579835"/>
            <a:ext cx="6672649" cy="3117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ВСЕГО ДОБРОГО!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93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46910" y="1034113"/>
            <a:ext cx="6577445" cy="4789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6000"/>
              </a:lnSpc>
            </a:pP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Зачем нужны </a:t>
            </a:r>
            <a:r>
              <a:rPr lang="ru-RU" sz="16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потешки</a:t>
            </a: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, ведь в современном мире столько развивающих пособий, мультиков и методик? В чём смысл </a:t>
            </a:r>
            <a:r>
              <a:rPr lang="ru-RU" sz="16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потешек</a:t>
            </a: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 и почему они так нравятся детям? </a:t>
            </a:r>
          </a:p>
          <a:p>
            <a:pPr algn="just" fontAlgn="base">
              <a:lnSpc>
                <a:spcPct val="106000"/>
              </a:lnSpc>
            </a:pP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успокоить или развеселить малыша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поскольку в </a:t>
            </a:r>
            <a:r>
              <a:rPr lang="ru-RU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потешках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прослеживаются четкие рифмы и особый ритмический рисунок. В зависимости от того, как вы будете произносить их – с веселой и бодрой интонацией или спокойно и размеренно – ребенок перестанет плакать и прислушается или же будет мирно засыпать.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7337" indent="-347337" algn="just">
              <a:lnSpc>
                <a:spcPct val="106000"/>
              </a:lnSpc>
              <a:tabLst>
                <a:tab pos="457189" algn="l"/>
              </a:tabLst>
            </a:pP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речи. 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Речь - чудесный дар природы - не дается человеку от рождения. Должно пройти время, чтобы малыш начал говорить. А взрослые должны приложить немало усилий, чтобы речь ребенка развивалась правильно и своевременно.</a:t>
            </a:r>
          </a:p>
          <a:p>
            <a:pPr marL="347337" indent="-347337" algn="just">
              <a:lnSpc>
                <a:spcPct val="106000"/>
              </a:lnSpc>
              <a:tabLst>
                <a:tab pos="457189" algn="l"/>
              </a:tabLst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Даже если ваше чадо еще совсем маленькое, при многократном повторении детских стишков-</a:t>
            </a:r>
            <a:r>
              <a:rPr lang="ru-RU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самых маленьких кроха будет запоминать их. А это стимулирует работу речевого центра головного мозга.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7337" indent="-347337" algn="just">
              <a:lnSpc>
                <a:spcPct val="106000"/>
              </a:lnSpc>
              <a:tabLst>
                <a:tab pos="457189" algn="l"/>
              </a:tabLst>
            </a:pP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Знакомство малыша с окружающей действительностью.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</a:t>
            </a:r>
            <a:r>
              <a:rPr lang="ru-RU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потешках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упоминаются многие бытовые предметы, названия животных, различные действия. Это значительно расширит кругозор ребенка и позволит ему быстрее познать окружающий мир.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9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604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36518" y="1269223"/>
            <a:ext cx="6494320" cy="4598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</a:rPr>
              <a:t>Актуальность: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раннем детстве ребёнок овладевает величайшим достижением человечества - речью. Этот бурный процесс не происходит сам собой. Маленький ребёнок многое усваивает путём подражания окружающим его людьми, а также непосредственно соприкасаясь с разными предметами. Это самостоятельно добытый опыт имеет большое воспитательное значение: будит любопытство, умственную активность, доставляет много конкретных впечатлений.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6000"/>
              </a:lnSpc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73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05346" y="998625"/>
            <a:ext cx="6681354" cy="4460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знакомить детей с </a:t>
            </a:r>
            <a:r>
              <a:rPr lang="ru-RU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потешками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как жанром устного народного творчества, воспитывать у детей любовь к книге.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-повышать интерес к русским народным </a:t>
            </a:r>
            <a:r>
              <a:rPr lang="ru-RU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потешкам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-учить слушать и отвечать на вопросы воспитателя, внимательно рассматривать иллюстрации;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-развивать речевой слух ребёнка, умение слушать, различать звуки, близкие по звучанию, ритмичность и плавность речи, её интонацию и выразительность, улавливать повышение и понижение голоса;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-развивать мышление, умение подхватывать и читать знакомые строки </a:t>
            </a:r>
            <a:r>
              <a:rPr lang="ru-RU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потешек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передавать жестами и действиями содержание </a:t>
            </a:r>
            <a:r>
              <a:rPr lang="ru-RU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песенки;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-вызывать у детей эмоциональный отклик на художественное произведение;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-побуждать детей активно включаться в игровые действия, употребляя разные по форме и содержанию обращения;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42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628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0036" y="1165995"/>
            <a:ext cx="6712527" cy="4273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</a:p>
          <a:p>
            <a:pPr>
              <a:lnSpc>
                <a:spcPct val="107000"/>
              </a:lnSpc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Целенаправленное и систематическое использование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помогает детям овладеть: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Родным языком;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Разными видами деятельности (лепка, рисование, конструирование, физическое и музыкальное развитие);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Первоначальными навыками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самообслуживания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гигиены.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78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35056" y="1487624"/>
            <a:ext cx="4109441" cy="341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Предметно-развивающая среда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группе создана библиотечка красочных книг с русскими народными сказками,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потешками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прибаутками и т.д.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BB76588-09DB-4E68-A1EC-7C6B956D56E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68" y="431362"/>
            <a:ext cx="1930092" cy="180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BA5CBBC-DDF8-4409-8C09-26017C51678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71" y="4462723"/>
            <a:ext cx="2279226" cy="180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C391CF-AC75-495B-AB1B-33BDD93E6E2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9727" y="431362"/>
            <a:ext cx="1966425" cy="180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946EF82-2665-4AC6-9AFF-6F1E1EC56F2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407" y="4462723"/>
            <a:ext cx="22329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04985" y="1170249"/>
            <a:ext cx="3309385" cy="3511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Родителям о </a:t>
            </a:r>
            <a:r>
              <a:rPr lang="ru-RU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потешках</a:t>
            </a:r>
            <a:endParaRPr lang="ru-RU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594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Что такое за 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потешки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594"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И зачем все это надо? – задают нам папы, мамы.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594"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А затем все это надо, чтобы детки по утрам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594"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Улыбались шире Вам!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1B81E8-E628-46BE-9276-3150E9240648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66760" y="706965"/>
            <a:ext cx="267645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B81789-3ADF-498C-A746-506E1AACDEA3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856" y="4667647"/>
            <a:ext cx="1976004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0F5C564-65DB-4B24-9810-1713862FD7A7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593926" y="624746"/>
            <a:ext cx="2840888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49F4092-1862-40DD-9D1F-8483F65A2406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7793" y="4667647"/>
            <a:ext cx="1962191" cy="18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6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019.radikal.ru/i623/1501/0d/1b36fd4002ee.jpg">
            <a:extLst>
              <a:ext uri="{FF2B5EF4-FFF2-40B4-BE49-F238E27FC236}">
                <a16:creationId xmlns:a16="http://schemas.microsoft.com/office/drawing/2014/main" id="{53F3512E-02DD-4E20-A337-A1BA9161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43001" y="1013253"/>
            <a:ext cx="3781367" cy="187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– помощники в воспитании детей»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8842\Downloads\IMG_1605-11-03-19-05-55.jpeg">
            <a:extLst>
              <a:ext uri="{FF2B5EF4-FFF2-40B4-BE49-F238E27FC236}">
                <a16:creationId xmlns:a16="http://schemas.microsoft.com/office/drawing/2014/main" id="{92EE7494-6D66-4F49-A97A-D6047AC7156E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42439" y="938539"/>
            <a:ext cx="3358661" cy="2096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7F64FC-FD04-4931-A200-0198802DE64A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228" y="4090086"/>
            <a:ext cx="2200548" cy="2347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1F4795-E032-45B3-AA85-3E3F9AD503A0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14389" y="917199"/>
            <a:ext cx="3019958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E100EC-439C-41BB-8D7E-F17344CEF0F4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003" y="3547660"/>
            <a:ext cx="2125362" cy="2519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7E7A3C2-CD77-42A0-933A-081B41221F20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79439" y="4192589"/>
            <a:ext cx="3089857" cy="18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085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810</Words>
  <Application>Microsoft Office PowerPoint</Application>
  <PresentationFormat>Экран (4:3)</PresentationFormat>
  <Paragraphs>137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8842</dc:creator>
  <cp:lastModifiedBy>8842</cp:lastModifiedBy>
  <cp:revision>14</cp:revision>
  <dcterms:created xsi:type="dcterms:W3CDTF">2022-11-04T14:58:51Z</dcterms:created>
  <dcterms:modified xsi:type="dcterms:W3CDTF">2022-11-06T09:49:54Z</dcterms:modified>
</cp:coreProperties>
</file>