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700F91-7793-4715-8352-3A6841B0EC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0E389AF-B667-4312-873C-2F3C9E9ECD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99FD7B-2913-4FDA-9D1B-B825F98BE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0709C-DA75-4EB8-B47F-84D86D1732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3FE07D-5648-4D0E-9995-0BF109A03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BEC367-2028-4C56-9C9F-6F8E69AE9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1412-C9CE-4F18-8368-4A65A4D007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133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8F2B7A-B5F7-4CF0-8C18-D126BED00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D1D8A72-25BD-4AEE-8509-DBE057B57C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035865-4401-4188-8D2F-EAD05E11C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0709C-DA75-4EB8-B47F-84D86D1732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F019C9-390D-4C86-A24D-54AFFA19A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0198F6-7CEC-4458-8482-C23D5FEAF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1412-C9CE-4F18-8368-4A65A4D007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154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901CE9A-71BC-4D5F-8A46-F288A568C5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C1585DA-1E7B-4FE2-ABD9-3FC89CBD72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CED3C7-DBE5-46BB-B35C-E3B9B541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0709C-DA75-4EB8-B47F-84D86D1732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F362AA-C3EA-48FF-82E4-0FB431960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8FA468-FB00-4D1F-9BC6-06270179F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1412-C9CE-4F18-8368-4A65A4D007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481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A37BEB-6675-4D91-950F-2F3D9E7E0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F53081-6868-4211-BF4D-85783CB98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498FE7-FA14-424F-9ED1-CA1734A7D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0709C-DA75-4EB8-B47F-84D86D1732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334C2C-BD17-4848-B026-CC0B646B4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7702B3-0AC9-4147-A7CF-188AE2DD9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1412-C9CE-4F18-8368-4A65A4D007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105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0CF8D0-50BA-4E03-B930-4A12145BB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BC81525-B05D-4408-A706-FDDAC1FA4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259ACA-8ED2-4BDB-9473-806C23C3B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0709C-DA75-4EB8-B47F-84D86D1732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314B34-DA90-464B-9DBA-8FD1D6256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AC1695-E1B5-4351-80BD-9A22526E7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1412-C9CE-4F18-8368-4A65A4D007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756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5F2165-36A9-40EF-BEC6-3FABD8084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B2889A-B01C-4DD6-8E24-8D837E3F1E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81A3A1C-9BB8-4CE1-88A2-59EBB98743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AAC11FA-DF59-425D-9E2F-1FACBC6CA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0709C-DA75-4EB8-B47F-84D86D1732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8A4771-3100-4A86-9DBB-10B0A38A0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DD45228-416A-4F22-B2C3-D31A05C70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1412-C9CE-4F18-8368-4A65A4D007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534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168C1D-1B22-4C5D-93DA-1EDD1FBC1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556D7E9-0350-48C0-A303-574E7BF7FE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3586994-657F-461D-81CD-50254838B8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F7FCA97-E54A-44D9-8BFD-C78A8519E7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63EB4FD-AAB1-4671-AAAD-51FE4F0C49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6368DEA-4787-4DBA-AA88-AC74C0E8A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0709C-DA75-4EB8-B47F-84D86D1732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C6AA2D0-96D3-4950-A26E-2B5E5C56F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266AED8-D7EF-4F0A-B980-619299738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1412-C9CE-4F18-8368-4A65A4D007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223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1E4B4E-C7F3-4558-8DE9-4F4FBCC5F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96A2C50-4984-4574-A53D-99336083D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0709C-DA75-4EB8-B47F-84D86D1732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CAC55C3-8526-4FF7-9ADA-E9C2FC9A5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1D58830-9406-4F27-B4CE-ABC1036C8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1412-C9CE-4F18-8368-4A65A4D007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807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5957029-9E3E-46CD-866E-A7B143EF1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0709C-DA75-4EB8-B47F-84D86D1732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0384D6E-94D8-48D7-8C2B-51763031B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5E392F9-13C6-4AE1-92A8-6D5477848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1412-C9CE-4F18-8368-4A65A4D007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813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4B5F1C-F0C8-41A2-BFC3-771C5310C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D61C7B-D37E-48AB-9514-28AD5F5CD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6831AA-A224-4EAC-86EC-8556EF4C89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794B9D-9F91-4217-8FAB-E666788CC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0709C-DA75-4EB8-B47F-84D86D1732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CA38AF-F039-49B8-9106-0AD56543F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3C7534E-0C2A-402C-92E4-C2889A7A3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1412-C9CE-4F18-8368-4A65A4D007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192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CE1841-2866-473A-A196-98AE6EDE6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8520593-5F80-4558-93FC-63AC303161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BDEBB92-599D-44FF-B0F9-AE658FEA64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103F00-A4B0-437F-A1A1-AA77BE248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0709C-DA75-4EB8-B47F-84D86D1732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56FD4B3-02EE-473B-84F4-73E3F8A68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4666041-2802-4177-9DD8-87A80CE82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71412-C9CE-4F18-8368-4A65A4D007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749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457242-D3AE-4537-89D7-05C1CA668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B856B8C-A69B-4C35-9CD7-43D84D5CC9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43CA01-9705-466D-8590-5A96309B81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0709C-DA75-4EB8-B47F-84D86D1732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A74771-9FB1-4B99-9370-0F68C180B3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91800E-5BD4-4B46-9C0C-3F08C35BCE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71412-C9CE-4F18-8368-4A65A4D007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622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1FE1C9-8DDE-4953-9311-17220F2501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A29C3F-0852-42AB-B8DB-A0B1E4CA4350}"/>
              </a:ext>
            </a:extLst>
          </p:cNvPr>
          <p:cNvSpPr txBox="1"/>
          <p:nvPr/>
        </p:nvSpPr>
        <p:spPr>
          <a:xfrm>
            <a:off x="1559858" y="1742739"/>
            <a:ext cx="83264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solidFill>
                  <a:srgbClr val="FF0000"/>
                </a:solidFill>
              </a:rPr>
              <a:t>Листопад</a:t>
            </a:r>
          </a:p>
        </p:txBody>
      </p:sp>
    </p:spTree>
    <p:extLst>
      <p:ext uri="{BB962C8B-B14F-4D97-AF65-F5344CB8AC3E}">
        <p14:creationId xmlns:p14="http://schemas.microsoft.com/office/powerpoint/2010/main" val="811267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124A1B-5DB5-42B6-B162-45EB3D20C53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4EBC2E-477D-44AF-ABAD-8AABF423E8D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430486" cy="33228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E3B53B1-1855-4DDC-BB8A-A3056B161B5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962" y="1"/>
            <a:ext cx="4571999" cy="3428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5009AF7-B118-4CB5-99A4-4E200360050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04508"/>
            <a:ext cx="4430485" cy="33228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119FC00-9F70-4F4B-94BD-A9CC3A6BA14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961" y="3535134"/>
            <a:ext cx="4571999" cy="33228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8B73975-7234-48C0-83E7-C0B3F47DC09C}"/>
              </a:ext>
            </a:extLst>
          </p:cNvPr>
          <p:cNvSpPr txBox="1"/>
          <p:nvPr/>
        </p:nvSpPr>
        <p:spPr>
          <a:xfrm>
            <a:off x="4811486" y="572963"/>
            <a:ext cx="2569028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Цель: 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Познакомить детей с нетрадиционной техникой рисования (ладошками и пальчиками)</a:t>
            </a:r>
          </a:p>
          <a:p>
            <a:pPr algn="ctr"/>
            <a:endParaRPr lang="ru-RU" b="1" dirty="0">
              <a:solidFill>
                <a:srgbClr val="FFFF00"/>
              </a:solidFill>
            </a:endParaRPr>
          </a:p>
          <a:p>
            <a:pPr algn="ctr"/>
            <a:endParaRPr lang="ru-RU" b="1" dirty="0">
              <a:solidFill>
                <a:srgbClr val="FFFF00"/>
              </a:solidFill>
            </a:endParaRPr>
          </a:p>
          <a:p>
            <a:pPr algn="ctr"/>
            <a:r>
              <a:rPr lang="ru-RU" sz="2400" b="1" dirty="0">
                <a:solidFill>
                  <a:srgbClr val="FFFF00"/>
                </a:solidFill>
              </a:rPr>
              <a:t>Задачи</a:t>
            </a:r>
            <a:r>
              <a:rPr lang="ru-RU" b="1" dirty="0">
                <a:solidFill>
                  <a:srgbClr val="FFFF00"/>
                </a:solidFill>
              </a:rPr>
              <a:t>: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- развивать воображение, мелкую моторику рук, интерес к работе;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- воспитывать аккуратность, усидчивость.</a:t>
            </a:r>
          </a:p>
          <a:p>
            <a:pPr algn="ctr"/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836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D8720EC-C3A1-45DF-9EB0-C69E7E007B5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04ECD59-0325-4657-B29C-A40C9D398AC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2176" y="0"/>
            <a:ext cx="5167648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277831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34</Words>
  <Application>Microsoft Office PowerPoint</Application>
  <PresentationFormat>Широкоэкранный</PresentationFormat>
  <Paragraphs>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</cp:revision>
  <dcterms:created xsi:type="dcterms:W3CDTF">2022-10-26T13:12:23Z</dcterms:created>
  <dcterms:modified xsi:type="dcterms:W3CDTF">2022-11-06T17:22:37Z</dcterms:modified>
</cp:coreProperties>
</file>