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FDF05-C56C-49EC-AA51-FDC0BA116C3D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455D9-8F3C-4CB0-89F7-E25027D6E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1124744"/>
            <a:ext cx="770485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работа на тему: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«Поздравляем с праздником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бабушки Марты!»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поисках болгарских традиций.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узнать о традициях праздника бабушки Марты.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обереговую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болгарскую куклу; 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изучить германскую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куклу;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изучить русскую куклу;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сопоставить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болгарскую, русскую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германскую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кукл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смастерить красивую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Мартеницу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возникновения кукол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268760"/>
            <a:ext cx="3901196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БОЛГАРИЯ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очень древний обычай.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Марта все в Болгарии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дарят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друг другу красно - белые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мартеницы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придуманы два персонажа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Пижо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Пенда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белого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красного цвета в виде двух человечков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08920"/>
            <a:ext cx="2306960" cy="192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275856" y="2780928"/>
            <a:ext cx="2962901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dirty="0" smtClean="0"/>
              <a:t>РОССИЯ</a:t>
            </a:r>
          </a:p>
          <a:p>
            <a:pPr algn="ctr"/>
            <a:r>
              <a:rPr lang="ru-RU" sz="1400" dirty="0" smtClean="0"/>
              <a:t>Русская </a:t>
            </a:r>
            <a:r>
              <a:rPr lang="ru-RU" sz="1400" dirty="0"/>
              <a:t>тряпичная кукла родом из семьи народных игрушек, история которой уходит своими корнями в глубокую древность. Куклы сопровождали человека с его первых шагов по земле.</a:t>
            </a:r>
            <a:endParaRPr lang="ru-RU" sz="1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437112"/>
            <a:ext cx="2448272" cy="212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619702" y="1412776"/>
            <a:ext cx="3524298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ГЕРМАНИЯ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Самая знаменитая кукла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Германии –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Йольский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козел.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обычай наряжаться в козлиную шкуру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ходить по домам.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708920"/>
            <a:ext cx="25050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кукол Болгарии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Красный цвет символизирует - здоровье, белый - долголетие. И в древние времена эти ниточки были чистошерстяные и близкие люди, чтобы амулет действовал наверняка делали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мартеницы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вручную. Нити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мартенице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должны быть обязательно переплетены.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17032"/>
            <a:ext cx="341783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кукол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Традиционные куклы у славян имели свои характеристики. Чаще всего у них отсутствовали черты лица, в редких случаях их рисовали угольками. При изготовлении куклы не использовали режущие и колющие предметы. И чаще всего 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женского рода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детали привязывали нитками или закрепляли узелками.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05064"/>
            <a:ext cx="41917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кукол Германии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Йольский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козел, игрушка из соломы, олицетворяющая козлов из небесной колесницы Тора. Кстати,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fact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финский Санта —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Йоулупукки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Joulupukki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— как раз и есть этот самый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йольский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козел. Сейчас языческую игрушку, обвязанную красными или золотыми лентами, вполне можно встретить на католической елке. 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212976"/>
            <a:ext cx="3558331" cy="342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ЧЕРТЫ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Изготовление кукол – древний обычай.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Куклы делают своими руками.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Куклы используют в качестве оберега.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Во всех куклах преобладает красный цвет.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цвет жизни, радости, силы и здоровья.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726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Такое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сходство в кукольной обрядовой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традиции подтверждает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что 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этих народов мира есть общие корни.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Куклы развлекают, поучают, воспитывают, украшают дом, служат объектом коллекционирования, хорошим подарком. 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куколки мастерицы делают, соблюдая традиции, с душой и большой.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844824"/>
            <a:ext cx="50405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</a:t>
            </a:r>
          </a:p>
          <a:p>
            <a:pPr algn="ctr"/>
            <a:r>
              <a:rPr lang="ru-RU" sz="5400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353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История возникновения кукол</vt:lpstr>
      <vt:lpstr>Характеристика кукол Болгарии</vt:lpstr>
      <vt:lpstr>Характеристика кукол России</vt:lpstr>
      <vt:lpstr>Характеристика кукол Германии</vt:lpstr>
      <vt:lpstr>ОБЩИЕ ЧЕРТЫ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APRO</cp:lastModifiedBy>
  <cp:revision>11</cp:revision>
  <dcterms:created xsi:type="dcterms:W3CDTF">2021-11-28T14:36:12Z</dcterms:created>
  <dcterms:modified xsi:type="dcterms:W3CDTF">2022-11-01T15:32:14Z</dcterms:modified>
</cp:coreProperties>
</file>