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8" r:id="rId4"/>
    <p:sldId id="279" r:id="rId5"/>
    <p:sldId id="266" r:id="rId6"/>
    <p:sldId id="273" r:id="rId7"/>
    <p:sldId id="284" r:id="rId8"/>
    <p:sldId id="285" r:id="rId9"/>
    <p:sldId id="308" r:id="rId10"/>
    <p:sldId id="309" r:id="rId11"/>
    <p:sldId id="275" r:id="rId12"/>
    <p:sldId id="310" r:id="rId13"/>
    <p:sldId id="276" r:id="rId14"/>
    <p:sldId id="277" r:id="rId15"/>
    <p:sldId id="280" r:id="rId16"/>
    <p:sldId id="281" r:id="rId17"/>
    <p:sldId id="282" r:id="rId18"/>
    <p:sldId id="283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8" r:id="rId29"/>
    <p:sldId id="299" r:id="rId30"/>
    <p:sldId id="300" r:id="rId31"/>
    <p:sldId id="295" r:id="rId32"/>
    <p:sldId id="296" r:id="rId33"/>
    <p:sldId id="301" r:id="rId34"/>
    <p:sldId id="297" r:id="rId35"/>
    <p:sldId id="311" r:id="rId36"/>
    <p:sldId id="302" r:id="rId37"/>
    <p:sldId id="303" r:id="rId38"/>
    <p:sldId id="304" r:id="rId39"/>
    <p:sldId id="305" r:id="rId40"/>
    <p:sldId id="306" r:id="rId41"/>
    <p:sldId id="307" r:id="rId42"/>
    <p:sldId id="265" r:id="rId43"/>
    <p:sldId id="274" r:id="rId44"/>
    <p:sldId id="27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ÐºÐ°ÑÑÐ¸Ð½ÐºÐ¸ Ð´ÐµÑÐ¸ Ð·Ð° ÐºÐ¾Ð¼Ð¿ÑÑÑÐµÑ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80" y="0"/>
            <a:ext cx="3154286" cy="2700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2828836"/>
            <a:ext cx="903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/>
                <a:ea typeface="Calibri"/>
              </a:rPr>
              <a:t>«Использование онлайн конструктора LearningApps.org (ЛЁНИНГ ЭПС) для развития познавательной сферы дошкольников</a:t>
            </a:r>
            <a:r>
              <a:rPr lang="ru-RU" sz="2800" b="1" dirty="0" smtClean="0">
                <a:latin typeface="Times New Roman"/>
                <a:ea typeface="Calibri"/>
              </a:rPr>
              <a:t>»</a:t>
            </a:r>
          </a:p>
          <a:p>
            <a:pPr algn="ctr"/>
            <a:endParaRPr lang="ru-RU" sz="2800" b="1" dirty="0">
              <a:latin typeface="Times New Roman"/>
            </a:endParaRPr>
          </a:p>
          <a:p>
            <a:pPr algn="ctr"/>
            <a:endParaRPr lang="ru-RU" sz="2800" b="1" dirty="0" smtClean="0">
              <a:latin typeface="Times New Roman"/>
            </a:endParaRPr>
          </a:p>
          <a:p>
            <a:pPr algn="ctr"/>
            <a:endParaRPr lang="ru-RU" sz="2800" b="1" dirty="0">
              <a:latin typeface="Times New Roman"/>
            </a:endParaRPr>
          </a:p>
          <a:p>
            <a:pPr algn="ctr"/>
            <a:r>
              <a:rPr lang="ru-RU" sz="2800" b="1" dirty="0" smtClean="0">
                <a:latin typeface="Times New Roman"/>
              </a:rPr>
              <a:t>Воспитатели: Деревянкина А.В., Бундеева И.Л., </a:t>
            </a:r>
            <a:r>
              <a:rPr lang="ru-RU" sz="2800" b="1" dirty="0" err="1" smtClean="0">
                <a:latin typeface="Times New Roman"/>
              </a:rPr>
              <a:t>Тухтаманова</a:t>
            </a:r>
            <a:r>
              <a:rPr lang="ru-RU" sz="2800" b="1" dirty="0" smtClean="0">
                <a:latin typeface="Times New Roman"/>
              </a:rPr>
              <a:t> Л.Ф.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4" y="0"/>
            <a:ext cx="912224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009" y="980728"/>
            <a:ext cx="10969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991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5"/>
            <a:ext cx="9143999" cy="685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848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203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5"/>
            <a:ext cx="9143999" cy="685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903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9" t="6789" r="8965" b="22251"/>
          <a:stretch/>
        </p:blipFill>
        <p:spPr bwMode="auto">
          <a:xfrm>
            <a:off x="1" y="14702"/>
            <a:ext cx="9324528" cy="69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81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ser\Desktop\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6" t="6909" r="3061" b="27617"/>
          <a:stretch/>
        </p:blipFill>
        <p:spPr bwMode="auto">
          <a:xfrm>
            <a:off x="0" y="-228674"/>
            <a:ext cx="9144000" cy="708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777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94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17" y="0"/>
            <a:ext cx="918984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8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3" t="5293" r="7070" b="8218"/>
          <a:stretch/>
        </p:blipFill>
        <p:spPr bwMode="auto">
          <a:xfrm>
            <a:off x="0" y="10450"/>
            <a:ext cx="9144000" cy="687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2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413" y="-1446213"/>
            <a:ext cx="12190413" cy="975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5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66" y="188640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Конструктор интерактивных заданий </a:t>
            </a:r>
            <a:r>
              <a:rPr lang="ru-RU" sz="2400" dirty="0" err="1">
                <a:solidFill>
                  <a:schemeClr val="tx2"/>
                </a:solidFill>
                <a:latin typeface="Times New Roman"/>
                <a:ea typeface="Calibri"/>
              </a:rPr>
              <a:t>Learning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/>
                <a:ea typeface="Calibri"/>
              </a:rPr>
              <a:t>Apps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 предназначен для поддержки процесса обучения с помощью интерактивных модулей - упражнений. Пользователи могут использовать имеющиеся упражнения, модифицировать их и создавать новые упражнения с использованием предлагаемого конструктора и шаблонов.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6864616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382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t="14830" r="8881" b="22445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4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3959" r="2282" b="742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7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" t="7779" b="6705"/>
          <a:stretch/>
        </p:blipFill>
        <p:spPr bwMode="auto">
          <a:xfrm>
            <a:off x="0" y="6465"/>
            <a:ext cx="9144000" cy="685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28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08"/>
            <a:ext cx="9144000" cy="683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7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6"/>
            <a:ext cx="9144000" cy="686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05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3959" r="2282" b="742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73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" t="7779" b="6705"/>
          <a:stretch/>
        </p:blipFill>
        <p:spPr bwMode="auto">
          <a:xfrm>
            <a:off x="0" y="6465"/>
            <a:ext cx="9144000" cy="685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16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15" y="0"/>
            <a:ext cx="91390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1892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7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9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8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46"/>
            <a:ext cx="9144000" cy="684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4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19" y="0"/>
            <a:ext cx="92090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5"/>
            <a:ext cx="9144000" cy="688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31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" y="0"/>
            <a:ext cx="91330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6166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9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" t="9578" b="5559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9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8"/>
            <a:ext cx="9144000" cy="686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2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0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4"/>
            <a:ext cx="9144000" cy="685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9725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74"/>
            <a:ext cx="9144000" cy="685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4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8" y="0"/>
            <a:ext cx="9159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80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493582"/>
            <a:ext cx="84249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недостаткам  данного Интернет-ресурса можно отнести следующее: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- работать   можно только в режиме онлайн;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- отсутствует статистика с результатами упражнений,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фактически задания выполняются для самоконтроля.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43256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131" y="188640"/>
            <a:ext cx="3140236" cy="1837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00" y="2520082"/>
            <a:ext cx="3335647" cy="187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20082"/>
            <a:ext cx="3330850" cy="187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6" y="4764915"/>
            <a:ext cx="3597425" cy="1979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736030"/>
            <a:ext cx="3892268" cy="200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49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Конструктор интерактивных заданий 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Apps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позволяет осуществлять следующий принцип  обучения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«Использую готовое»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«Делаю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используя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готовое» (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преобразую, совершенствую, видоизменяю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«Создаю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принципиально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новое»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ÐÐ°ÑÑÐ¸Ð½ÐºÐ¸ Ð¿Ð¾ Ð·Ð°Ð¿ÑÐ¾ÑÑ Ð´ÐµÑÐ¸ Ð¸ ÐºÐ¾Ð¼Ð¿ÑÑÑÐµÑ ÐºÐ°ÑÑÐ¸Ð½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365104"/>
            <a:ext cx="3060340" cy="2224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1942" y="476672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Основная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интерактивных заданий, которые могут быть созданы благодаря данному сервису, заключается в том, что обучающиеся могут проверить и закрепить свои знания в игровой форме, что способствует формированию их познавательного интереса к определенной учебной дисциплине.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4185"/>
            <a:ext cx="9144000" cy="6967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Данный сервис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обладает рядом преимуществ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продуктивного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использования в образовательном процессе: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имеет очень простой и удобный для пользователя интерфейс;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дает возможность создавать разные виды интерактивных упражнений без чьей-либо подсказки, т.к. все подсказки размещены во всех шаблонах упражнений;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многие шаблоны поддерживают работу с картинками, звуком и видео;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прежде чем создать новое упражнение, можно  ознакомиться с имеющимися примерами учебного материала и сразу же увидеть конечный результат;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без регистрации  можно пользоваться уже созданными упражнениями, т.к. они находятся в общем доступе;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моментальная проверка правильности выполнения задания;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возможен поиск упражнений по категориям (по предметам);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постоянно развивается.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можно делиться ссылкой.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9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4"/>
            <a:ext cx="9146405" cy="685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485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35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022" y="0"/>
            <a:ext cx="92092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489" y="116632"/>
            <a:ext cx="10969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09345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176</Words>
  <Application>Microsoft Office PowerPoint</Application>
  <PresentationFormat>Экран (4:3)</PresentationFormat>
  <Paragraphs>31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44</cp:revision>
  <dcterms:created xsi:type="dcterms:W3CDTF">2018-11-14T05:56:53Z</dcterms:created>
  <dcterms:modified xsi:type="dcterms:W3CDTF">2022-10-30T09:28:34Z</dcterms:modified>
</cp:coreProperties>
</file>