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D61E-AA99-4F7B-90BE-4A4B2C1480B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49E858-65D5-458B-8458-7BE80B3E264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D61E-AA99-4F7B-90BE-4A4B2C1480B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E858-65D5-458B-8458-7BE80B3E26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D61E-AA99-4F7B-90BE-4A4B2C1480B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E858-65D5-458B-8458-7BE80B3E26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D61E-AA99-4F7B-90BE-4A4B2C1480B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49E858-65D5-458B-8458-7BE80B3E264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D61E-AA99-4F7B-90BE-4A4B2C1480B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49E858-65D5-458B-8458-7BE80B3E264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D61E-AA99-4F7B-90BE-4A4B2C1480B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49E858-65D5-458B-8458-7BE80B3E264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D61E-AA99-4F7B-90BE-4A4B2C1480B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49E858-65D5-458B-8458-7BE80B3E264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D61E-AA99-4F7B-90BE-4A4B2C1480B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49E858-65D5-458B-8458-7BE80B3E264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D61E-AA99-4F7B-90BE-4A4B2C1480B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49E858-65D5-458B-8458-7BE80B3E264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D61E-AA99-4F7B-90BE-4A4B2C1480B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49E858-65D5-458B-8458-7BE80B3E264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D61E-AA99-4F7B-90BE-4A4B2C1480B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49E858-65D5-458B-8458-7BE80B3E264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E7D2D61E-AA99-4F7B-90BE-4A4B2C1480B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B49E858-65D5-458B-8458-7BE80B3E264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149080"/>
            <a:ext cx="3555477" cy="25186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5477" y="332656"/>
            <a:ext cx="4898266" cy="32431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4383" y="3599518"/>
            <a:ext cx="4340679" cy="28937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853" y="188640"/>
            <a:ext cx="3726865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29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84893"/>
            <a:ext cx="3373307" cy="22400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2852936"/>
            <a:ext cx="2973626" cy="37170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000" y="2852936"/>
            <a:ext cx="4863826" cy="324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05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4810"/>
            <a:ext cx="9144000" cy="608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42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9476"/>
            <a:ext cx="9144000" cy="609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2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764703"/>
            <a:ext cx="7956884" cy="4736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31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88640"/>
            <a:ext cx="5109917" cy="635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79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4763466" cy="31557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226" y="3833289"/>
            <a:ext cx="5715000" cy="27813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7873" y="1263647"/>
            <a:ext cx="2762599" cy="5356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513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14312"/>
            <a:ext cx="8572500" cy="642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5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692696"/>
            <a:ext cx="7668344" cy="575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43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6" y="0"/>
            <a:ext cx="892968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6177063"/>
            <a:ext cx="765445" cy="69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37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141" y="476672"/>
            <a:ext cx="9000151" cy="597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63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050"/>
            <a:ext cx="9144000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39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532" y="620689"/>
            <a:ext cx="8460940" cy="564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2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08191"/>
            <a:ext cx="5400600" cy="616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60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576262"/>
            <a:ext cx="7620000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12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79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DELL</cp:lastModifiedBy>
  <cp:revision>10</cp:revision>
  <dcterms:created xsi:type="dcterms:W3CDTF">2022-10-24T11:33:33Z</dcterms:created>
  <dcterms:modified xsi:type="dcterms:W3CDTF">2022-11-06T15:33:20Z</dcterms:modified>
</cp:coreProperties>
</file>